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45C17-F54B-40DF-9EEF-5B42B9B36752}" type="doc">
      <dgm:prSet loTypeId="urn:microsoft.com/office/officeart/2005/8/layout/cycle4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7EF067B-883A-4872-92CB-EF335C0F2007}">
      <dgm:prSet phldrT="[Text]" custT="1"/>
      <dgm:spPr/>
      <dgm:t>
        <a:bodyPr/>
        <a:lstStyle/>
        <a:p>
          <a:r>
            <a:rPr lang="en-US" sz="2000" dirty="0"/>
            <a:t>BODY</a:t>
          </a:r>
          <a:endParaRPr lang="en-US" sz="3200" dirty="0"/>
        </a:p>
      </dgm:t>
    </dgm:pt>
    <dgm:pt modelId="{4AB1DBAD-82A0-4014-A57B-8BF12CE8A191}" type="parTrans" cxnId="{1202ABC3-F643-42D8-9025-7C32AEE6F925}">
      <dgm:prSet/>
      <dgm:spPr/>
      <dgm:t>
        <a:bodyPr/>
        <a:lstStyle/>
        <a:p>
          <a:endParaRPr lang="en-US" sz="2400"/>
        </a:p>
      </dgm:t>
    </dgm:pt>
    <dgm:pt modelId="{253AF45C-B428-4E6A-B309-481DFDCF42AB}" type="sibTrans" cxnId="{1202ABC3-F643-42D8-9025-7C32AEE6F925}">
      <dgm:prSet/>
      <dgm:spPr/>
      <dgm:t>
        <a:bodyPr/>
        <a:lstStyle/>
        <a:p>
          <a:endParaRPr lang="en-US" sz="2400"/>
        </a:p>
      </dgm:t>
    </dgm:pt>
    <dgm:pt modelId="{D93572AE-4B68-40F8-83EE-CDCA75772D38}">
      <dgm:prSet phldrT="[Text]" custT="1"/>
      <dgm:spPr/>
      <dgm:t>
        <a:bodyPr/>
        <a:lstStyle/>
        <a:p>
          <a:r>
            <a:rPr lang="en-US" sz="1400" dirty="0">
              <a:solidFill>
                <a:srgbClr val="FF0000"/>
              </a:solidFill>
            </a:rPr>
            <a:t>FATIGUE</a:t>
          </a:r>
        </a:p>
      </dgm:t>
    </dgm:pt>
    <dgm:pt modelId="{B72C9384-516F-4DAC-A60B-3D774320F22B}" type="parTrans" cxnId="{C964ED83-224B-410C-B50F-96074031C56E}">
      <dgm:prSet/>
      <dgm:spPr/>
      <dgm:t>
        <a:bodyPr/>
        <a:lstStyle/>
        <a:p>
          <a:endParaRPr lang="en-US" sz="2400"/>
        </a:p>
      </dgm:t>
    </dgm:pt>
    <dgm:pt modelId="{34AE4A61-84D8-46E0-A29A-44BE753DF1F7}" type="sibTrans" cxnId="{C964ED83-224B-410C-B50F-96074031C56E}">
      <dgm:prSet/>
      <dgm:spPr/>
      <dgm:t>
        <a:bodyPr/>
        <a:lstStyle/>
        <a:p>
          <a:endParaRPr lang="en-US" sz="2400"/>
        </a:p>
      </dgm:t>
    </dgm:pt>
    <dgm:pt modelId="{79E206F5-F349-49AE-A7DF-F603AD4980E4}">
      <dgm:prSet phldrT="[Text]" custT="1"/>
      <dgm:spPr/>
      <dgm:t>
        <a:bodyPr/>
        <a:lstStyle/>
        <a:p>
          <a:r>
            <a:rPr lang="en-US" sz="2000" dirty="0"/>
            <a:t>MIND</a:t>
          </a:r>
          <a:endParaRPr lang="en-US" sz="3200" dirty="0"/>
        </a:p>
      </dgm:t>
    </dgm:pt>
    <dgm:pt modelId="{C83371D8-FF6B-4F0D-93F2-60F49717363D}" type="parTrans" cxnId="{63D08EDD-4D53-42CC-A6E0-117D4262D268}">
      <dgm:prSet/>
      <dgm:spPr/>
      <dgm:t>
        <a:bodyPr/>
        <a:lstStyle/>
        <a:p>
          <a:endParaRPr lang="en-US" sz="2400"/>
        </a:p>
      </dgm:t>
    </dgm:pt>
    <dgm:pt modelId="{E3C0CB94-96B0-4768-A244-E01C88656812}" type="sibTrans" cxnId="{63D08EDD-4D53-42CC-A6E0-117D4262D268}">
      <dgm:prSet/>
      <dgm:spPr/>
      <dgm:t>
        <a:bodyPr/>
        <a:lstStyle/>
        <a:p>
          <a:endParaRPr lang="en-US" sz="2400"/>
        </a:p>
      </dgm:t>
    </dgm:pt>
    <dgm:pt modelId="{DEB8ABDC-50CB-44BA-8C2A-0A8D0582005E}">
      <dgm:prSet phldrT="[Text]" custT="1"/>
      <dgm:spPr/>
      <dgm:t>
        <a:bodyPr/>
        <a:lstStyle/>
        <a:p>
          <a:r>
            <a:rPr lang="en-US" sz="1400" dirty="0">
              <a:solidFill>
                <a:srgbClr val="FF0000"/>
              </a:solidFill>
            </a:rPr>
            <a:t>IMPAIRED JUDJEMENT</a:t>
          </a:r>
        </a:p>
      </dgm:t>
    </dgm:pt>
    <dgm:pt modelId="{566E7D63-F694-4D6D-BB7E-5750108A5C4B}" type="parTrans" cxnId="{1BB3787C-7B3F-49A0-BBDC-C5F930F0410B}">
      <dgm:prSet/>
      <dgm:spPr/>
      <dgm:t>
        <a:bodyPr/>
        <a:lstStyle/>
        <a:p>
          <a:endParaRPr lang="en-US" sz="2400"/>
        </a:p>
      </dgm:t>
    </dgm:pt>
    <dgm:pt modelId="{542AC151-15C3-4E07-A4D0-960541C04EC2}" type="sibTrans" cxnId="{1BB3787C-7B3F-49A0-BBDC-C5F930F0410B}">
      <dgm:prSet/>
      <dgm:spPr/>
      <dgm:t>
        <a:bodyPr/>
        <a:lstStyle/>
        <a:p>
          <a:endParaRPr lang="en-US" sz="2400"/>
        </a:p>
      </dgm:t>
    </dgm:pt>
    <dgm:pt modelId="{3E13122C-7365-412A-86BE-53532944342D}">
      <dgm:prSet phldrT="[Text]" custT="1"/>
      <dgm:spPr/>
      <dgm:t>
        <a:bodyPr/>
        <a:lstStyle/>
        <a:p>
          <a:r>
            <a:rPr lang="en-US" sz="1800" dirty="0"/>
            <a:t>EMOTIONS</a:t>
          </a:r>
        </a:p>
      </dgm:t>
    </dgm:pt>
    <dgm:pt modelId="{FAB92532-D45F-4046-8F0E-FB4EC9CD8DAB}" type="parTrans" cxnId="{96B7457C-7403-4EA6-A4B8-D583B8165979}">
      <dgm:prSet/>
      <dgm:spPr/>
      <dgm:t>
        <a:bodyPr/>
        <a:lstStyle/>
        <a:p>
          <a:endParaRPr lang="en-US" sz="2400"/>
        </a:p>
      </dgm:t>
    </dgm:pt>
    <dgm:pt modelId="{E97742DB-B9C2-49F9-9BF4-D277255C129F}" type="sibTrans" cxnId="{96B7457C-7403-4EA6-A4B8-D583B8165979}">
      <dgm:prSet/>
      <dgm:spPr/>
      <dgm:t>
        <a:bodyPr/>
        <a:lstStyle/>
        <a:p>
          <a:endParaRPr lang="en-US" sz="2400"/>
        </a:p>
      </dgm:t>
    </dgm:pt>
    <dgm:pt modelId="{562759A1-7B84-45DA-ADEB-5DA713348A0E}">
      <dgm:prSet phldrT="[Text]" custT="1"/>
      <dgm:spPr/>
      <dgm:t>
        <a:bodyPr/>
        <a:lstStyle/>
        <a:p>
          <a:r>
            <a:rPr lang="en-US" sz="1400" dirty="0"/>
            <a:t>DRINKING</a:t>
          </a:r>
        </a:p>
      </dgm:t>
    </dgm:pt>
    <dgm:pt modelId="{42D125F3-E759-46B5-AD5A-9A223D447A67}" type="parTrans" cxnId="{588D21B5-4AF5-4940-BE1B-022441B17F90}">
      <dgm:prSet/>
      <dgm:spPr/>
      <dgm:t>
        <a:bodyPr/>
        <a:lstStyle/>
        <a:p>
          <a:endParaRPr lang="en-US" sz="2400"/>
        </a:p>
      </dgm:t>
    </dgm:pt>
    <dgm:pt modelId="{1B4EA28D-FFA0-42DA-B8F9-9404E5E55A08}" type="sibTrans" cxnId="{588D21B5-4AF5-4940-BE1B-022441B17F90}">
      <dgm:prSet/>
      <dgm:spPr/>
      <dgm:t>
        <a:bodyPr/>
        <a:lstStyle/>
        <a:p>
          <a:endParaRPr lang="en-US" sz="2400"/>
        </a:p>
      </dgm:t>
    </dgm:pt>
    <dgm:pt modelId="{DCEADE2A-9EB2-437B-AC6F-BD054FD873C9}">
      <dgm:prSet phldrT="[Text]" custT="1"/>
      <dgm:spPr/>
      <dgm:t>
        <a:bodyPr/>
        <a:lstStyle/>
        <a:p>
          <a:r>
            <a:rPr lang="en-US" sz="1800" dirty="0"/>
            <a:t>BEHAVIOUR</a:t>
          </a:r>
          <a:endParaRPr lang="en-US" sz="1600" dirty="0"/>
        </a:p>
      </dgm:t>
    </dgm:pt>
    <dgm:pt modelId="{18C18933-A6C4-46D4-898E-6B94D0B87B8C}" type="parTrans" cxnId="{409C64B2-BC75-4FDC-AB3D-374B96AC5B2E}">
      <dgm:prSet/>
      <dgm:spPr/>
      <dgm:t>
        <a:bodyPr/>
        <a:lstStyle/>
        <a:p>
          <a:endParaRPr lang="en-US" sz="2400"/>
        </a:p>
      </dgm:t>
    </dgm:pt>
    <dgm:pt modelId="{D3407326-31A8-4626-9679-BEC1D10CE1EF}" type="sibTrans" cxnId="{409C64B2-BC75-4FDC-AB3D-374B96AC5B2E}">
      <dgm:prSet/>
      <dgm:spPr/>
      <dgm:t>
        <a:bodyPr/>
        <a:lstStyle/>
        <a:p>
          <a:endParaRPr lang="en-US" sz="2400"/>
        </a:p>
      </dgm:t>
    </dgm:pt>
    <dgm:pt modelId="{E7F341FC-B50B-4ED7-9A43-DB53E1D06664}">
      <dgm:prSet phldrT="[Text]" custT="1"/>
      <dgm:spPr/>
      <dgm:t>
        <a:bodyPr/>
        <a:lstStyle/>
        <a:p>
          <a:r>
            <a:rPr lang="en-US" sz="1400" dirty="0">
              <a:solidFill>
                <a:srgbClr val="FF0000"/>
              </a:solidFill>
            </a:rPr>
            <a:t>IRRITABILITY</a:t>
          </a:r>
        </a:p>
      </dgm:t>
    </dgm:pt>
    <dgm:pt modelId="{327E4AC2-D7CB-4D54-89D5-D5872B3A34BB}" type="parTrans" cxnId="{9881C298-FAAA-4F68-B155-DFC87FDD8AA3}">
      <dgm:prSet/>
      <dgm:spPr/>
      <dgm:t>
        <a:bodyPr/>
        <a:lstStyle/>
        <a:p>
          <a:endParaRPr lang="en-US" sz="2400"/>
        </a:p>
      </dgm:t>
    </dgm:pt>
    <dgm:pt modelId="{1341C4C6-13CC-47FD-A662-1B8F1DB38D4C}" type="sibTrans" cxnId="{9881C298-FAAA-4F68-B155-DFC87FDD8AA3}">
      <dgm:prSet/>
      <dgm:spPr/>
      <dgm:t>
        <a:bodyPr/>
        <a:lstStyle/>
        <a:p>
          <a:endParaRPr lang="en-US" sz="2400"/>
        </a:p>
      </dgm:t>
    </dgm:pt>
    <dgm:pt modelId="{6DFFF056-E417-42DE-8ABC-518612627150}">
      <dgm:prSet phldrT="[Text]" custT="1"/>
      <dgm:spPr/>
      <dgm:t>
        <a:bodyPr/>
        <a:lstStyle/>
        <a:p>
          <a:r>
            <a:rPr lang="en-US" sz="1400" dirty="0"/>
            <a:t>SICKNESS</a:t>
          </a:r>
          <a:endParaRPr lang="en-US" sz="1100" dirty="0"/>
        </a:p>
      </dgm:t>
    </dgm:pt>
    <dgm:pt modelId="{44659A1A-53B0-45BD-BFB1-6A15ECEA1A12}" type="parTrans" cxnId="{BED30CC8-C00B-42CE-87BC-E428EBA8227A}">
      <dgm:prSet/>
      <dgm:spPr/>
      <dgm:t>
        <a:bodyPr/>
        <a:lstStyle/>
        <a:p>
          <a:endParaRPr lang="en-US" sz="2400"/>
        </a:p>
      </dgm:t>
    </dgm:pt>
    <dgm:pt modelId="{DB276D22-B9CC-4F14-9A51-9E45F5BAE77D}" type="sibTrans" cxnId="{BED30CC8-C00B-42CE-87BC-E428EBA8227A}">
      <dgm:prSet/>
      <dgm:spPr/>
      <dgm:t>
        <a:bodyPr/>
        <a:lstStyle/>
        <a:p>
          <a:endParaRPr lang="en-US" sz="2400"/>
        </a:p>
      </dgm:t>
    </dgm:pt>
    <dgm:pt modelId="{E75D0976-E5F1-464D-96B5-E6E75F118420}">
      <dgm:prSet phldrT="[Text]" custT="1"/>
      <dgm:spPr/>
      <dgm:t>
        <a:bodyPr/>
        <a:lstStyle/>
        <a:p>
          <a:r>
            <a:rPr lang="en-US" sz="1400" dirty="0"/>
            <a:t>HEADACHE</a:t>
          </a:r>
        </a:p>
      </dgm:t>
    </dgm:pt>
    <dgm:pt modelId="{F1D0B0F8-6321-4B9E-BEFE-DA7CD8FEF4BB}" type="parTrans" cxnId="{96A3BE7A-5D39-42BA-A702-D8AF5808E94A}">
      <dgm:prSet/>
      <dgm:spPr/>
      <dgm:t>
        <a:bodyPr/>
        <a:lstStyle/>
        <a:p>
          <a:endParaRPr lang="en-US" sz="2400"/>
        </a:p>
      </dgm:t>
    </dgm:pt>
    <dgm:pt modelId="{CF6CC91D-9416-4AC5-A7B9-E58096B80074}" type="sibTrans" cxnId="{96A3BE7A-5D39-42BA-A702-D8AF5808E94A}">
      <dgm:prSet/>
      <dgm:spPr/>
      <dgm:t>
        <a:bodyPr/>
        <a:lstStyle/>
        <a:p>
          <a:endParaRPr lang="en-US" sz="2400"/>
        </a:p>
      </dgm:t>
    </dgm:pt>
    <dgm:pt modelId="{2C399560-DC79-4E47-BAFA-FD6CEE739163}">
      <dgm:prSet phldrT="[Text]" custT="1"/>
      <dgm:spPr/>
      <dgm:t>
        <a:bodyPr/>
        <a:lstStyle/>
        <a:p>
          <a:r>
            <a:rPr lang="en-US" sz="1400" dirty="0"/>
            <a:t>BREATHLESSNESS</a:t>
          </a:r>
        </a:p>
      </dgm:t>
    </dgm:pt>
    <dgm:pt modelId="{70C5EE04-8B1C-44D4-AFB8-8191082748DE}" type="parTrans" cxnId="{563FCEB4-FC2B-4439-8CC2-75DCBB1D8A82}">
      <dgm:prSet/>
      <dgm:spPr/>
      <dgm:t>
        <a:bodyPr/>
        <a:lstStyle/>
        <a:p>
          <a:endParaRPr lang="en-US" sz="2400"/>
        </a:p>
      </dgm:t>
    </dgm:pt>
    <dgm:pt modelId="{32856492-9099-4C89-8E34-1D24880A1EE9}" type="sibTrans" cxnId="{563FCEB4-FC2B-4439-8CC2-75DCBB1D8A82}">
      <dgm:prSet/>
      <dgm:spPr/>
      <dgm:t>
        <a:bodyPr/>
        <a:lstStyle/>
        <a:p>
          <a:endParaRPr lang="en-US" sz="2400"/>
        </a:p>
      </dgm:t>
    </dgm:pt>
    <dgm:pt modelId="{D861870E-537A-4A68-AD76-179600A849ED}">
      <dgm:prSet phldrT="[Text]" custT="1"/>
      <dgm:spPr/>
      <dgm:t>
        <a:bodyPr/>
        <a:lstStyle/>
        <a:p>
          <a:r>
            <a:rPr lang="en-US" sz="1400" dirty="0"/>
            <a:t>MUSCULAR TWITCHES</a:t>
          </a:r>
        </a:p>
      </dgm:t>
    </dgm:pt>
    <dgm:pt modelId="{C0632D2D-1DA5-45D2-855D-E25835DE20B7}" type="parTrans" cxnId="{606958F8-7723-4C4A-8EF7-289083EFD6E5}">
      <dgm:prSet/>
      <dgm:spPr/>
      <dgm:t>
        <a:bodyPr/>
        <a:lstStyle/>
        <a:p>
          <a:endParaRPr lang="en-US" sz="2400"/>
        </a:p>
      </dgm:t>
    </dgm:pt>
    <dgm:pt modelId="{B987029F-D43C-4D79-93DC-9BD872B61C04}" type="sibTrans" cxnId="{606958F8-7723-4C4A-8EF7-289083EFD6E5}">
      <dgm:prSet/>
      <dgm:spPr/>
      <dgm:t>
        <a:bodyPr/>
        <a:lstStyle/>
        <a:p>
          <a:endParaRPr lang="en-US" sz="2400"/>
        </a:p>
      </dgm:t>
    </dgm:pt>
    <dgm:pt modelId="{739581DD-CCAC-4613-878B-E495B4EAC3B5}">
      <dgm:prSet phldrT="[Text]" custT="1"/>
      <dgm:spPr/>
      <dgm:t>
        <a:bodyPr/>
        <a:lstStyle/>
        <a:p>
          <a:r>
            <a:rPr lang="en-US" sz="1400" dirty="0"/>
            <a:t>HASTY DECISIONS</a:t>
          </a:r>
        </a:p>
      </dgm:t>
    </dgm:pt>
    <dgm:pt modelId="{C7254B68-538D-48C8-B24B-52F9ABAD8102}" type="parTrans" cxnId="{33D47503-CF92-4829-8196-5109CBFF57D1}">
      <dgm:prSet/>
      <dgm:spPr/>
      <dgm:t>
        <a:bodyPr/>
        <a:lstStyle/>
        <a:p>
          <a:endParaRPr lang="en-US"/>
        </a:p>
      </dgm:t>
    </dgm:pt>
    <dgm:pt modelId="{357DB4C1-CE7F-44D0-B160-692C144649FC}" type="sibTrans" cxnId="{33D47503-CF92-4829-8196-5109CBFF57D1}">
      <dgm:prSet/>
      <dgm:spPr/>
      <dgm:t>
        <a:bodyPr/>
        <a:lstStyle/>
        <a:p>
          <a:endParaRPr lang="en-US"/>
        </a:p>
      </dgm:t>
    </dgm:pt>
    <dgm:pt modelId="{DC406621-89AE-4B62-BDBB-4A6530478297}">
      <dgm:prSet phldrT="[Text]" custT="1"/>
      <dgm:spPr/>
      <dgm:t>
        <a:bodyPr/>
        <a:lstStyle/>
        <a:p>
          <a:r>
            <a:rPr lang="en-US" sz="1400" dirty="0"/>
            <a:t>WORRYING</a:t>
          </a:r>
        </a:p>
      </dgm:t>
    </dgm:pt>
    <dgm:pt modelId="{F2C33774-EA2B-4263-8B5F-BF73D889CFD0}" type="parTrans" cxnId="{0E723D66-6DC8-4D11-A5EE-0C42ACC61326}">
      <dgm:prSet/>
      <dgm:spPr/>
      <dgm:t>
        <a:bodyPr/>
        <a:lstStyle/>
        <a:p>
          <a:endParaRPr lang="en-US"/>
        </a:p>
      </dgm:t>
    </dgm:pt>
    <dgm:pt modelId="{5617A02B-7D76-4337-A172-0BE598E577F6}" type="sibTrans" cxnId="{0E723D66-6DC8-4D11-A5EE-0C42ACC61326}">
      <dgm:prSet/>
      <dgm:spPr/>
      <dgm:t>
        <a:bodyPr/>
        <a:lstStyle/>
        <a:p>
          <a:endParaRPr lang="en-US"/>
        </a:p>
      </dgm:t>
    </dgm:pt>
    <dgm:pt modelId="{6006987F-DB59-49BC-B458-801406C9C4E3}">
      <dgm:prSet phldrT="[Text]" custT="1"/>
      <dgm:spPr/>
      <dgm:t>
        <a:bodyPr/>
        <a:lstStyle/>
        <a:p>
          <a:r>
            <a:rPr lang="en-US" sz="1400" dirty="0"/>
            <a:t>FUSSY</a:t>
          </a:r>
        </a:p>
      </dgm:t>
    </dgm:pt>
    <dgm:pt modelId="{BB5263EE-8B9F-4179-A0DD-D32CBCC66E48}" type="parTrans" cxnId="{08CCCDBC-0746-45C0-96E6-E1332C69CBC5}">
      <dgm:prSet/>
      <dgm:spPr/>
      <dgm:t>
        <a:bodyPr/>
        <a:lstStyle/>
        <a:p>
          <a:endParaRPr lang="en-US"/>
        </a:p>
      </dgm:t>
    </dgm:pt>
    <dgm:pt modelId="{0576EC1B-E8A5-4F86-AFB5-4E7FAF5872B0}" type="sibTrans" cxnId="{08CCCDBC-0746-45C0-96E6-E1332C69CBC5}">
      <dgm:prSet/>
      <dgm:spPr/>
      <dgm:t>
        <a:bodyPr/>
        <a:lstStyle/>
        <a:p>
          <a:endParaRPr lang="en-US"/>
        </a:p>
      </dgm:t>
    </dgm:pt>
    <dgm:pt modelId="{9FCCD2BE-F1EB-409D-A166-607B564407B1}">
      <dgm:prSet phldrT="[Text]" custT="1"/>
      <dgm:spPr/>
      <dgm:t>
        <a:bodyPr/>
        <a:lstStyle/>
        <a:p>
          <a:r>
            <a:rPr lang="en-US" sz="1400" dirty="0"/>
            <a:t>LACK OF CONFIDENCE</a:t>
          </a:r>
        </a:p>
      </dgm:t>
    </dgm:pt>
    <dgm:pt modelId="{4B586302-864A-4CDD-9B49-CA68F0232D6A}" type="parTrans" cxnId="{8F3D1F7D-7CF7-4DF8-BD73-D4A7364ECDBB}">
      <dgm:prSet/>
      <dgm:spPr/>
      <dgm:t>
        <a:bodyPr/>
        <a:lstStyle/>
        <a:p>
          <a:endParaRPr lang="en-US"/>
        </a:p>
      </dgm:t>
    </dgm:pt>
    <dgm:pt modelId="{1AFD83DD-ED55-4050-B40F-DC353031E615}" type="sibTrans" cxnId="{8F3D1F7D-7CF7-4DF8-BD73-D4A7364ECDBB}">
      <dgm:prSet/>
      <dgm:spPr/>
      <dgm:t>
        <a:bodyPr/>
        <a:lstStyle/>
        <a:p>
          <a:endParaRPr lang="en-US"/>
        </a:p>
      </dgm:t>
    </dgm:pt>
    <dgm:pt modelId="{8E7D6EE2-3B30-4494-835B-E4044AFD28C8}">
      <dgm:prSet phldrT="[Text]" custT="1"/>
      <dgm:spPr/>
      <dgm:t>
        <a:bodyPr/>
        <a:lstStyle/>
        <a:p>
          <a:r>
            <a:rPr lang="en-US" sz="1400" dirty="0"/>
            <a:t>NEGATIVITY</a:t>
          </a:r>
        </a:p>
      </dgm:t>
    </dgm:pt>
    <dgm:pt modelId="{2D962E79-1EDE-42FA-A406-CFB67A15EFD1}" type="parTrans" cxnId="{1E1E7DF1-8BF7-4295-B07A-0ED2454A2E6A}">
      <dgm:prSet/>
      <dgm:spPr/>
      <dgm:t>
        <a:bodyPr/>
        <a:lstStyle/>
        <a:p>
          <a:endParaRPr lang="en-US"/>
        </a:p>
      </dgm:t>
    </dgm:pt>
    <dgm:pt modelId="{8BC710BF-478F-4093-9D72-82004B962DB3}" type="sibTrans" cxnId="{1E1E7DF1-8BF7-4295-B07A-0ED2454A2E6A}">
      <dgm:prSet/>
      <dgm:spPr/>
      <dgm:t>
        <a:bodyPr/>
        <a:lstStyle/>
        <a:p>
          <a:endParaRPr lang="en-US"/>
        </a:p>
      </dgm:t>
    </dgm:pt>
    <dgm:pt modelId="{C0EF6F85-AADF-4790-849D-E2058F77F2E5}">
      <dgm:prSet phldrT="[Text]" custT="1"/>
      <dgm:spPr/>
      <dgm:t>
        <a:bodyPr/>
        <a:lstStyle/>
        <a:p>
          <a:r>
            <a:rPr lang="en-US" sz="1400" dirty="0"/>
            <a:t>SMOKING</a:t>
          </a:r>
        </a:p>
      </dgm:t>
    </dgm:pt>
    <dgm:pt modelId="{7865CCBC-9FF1-4D26-83DA-36173B59EA45}" type="parTrans" cxnId="{BA812F95-EC91-49DF-85E1-64F80606EAE2}">
      <dgm:prSet/>
      <dgm:spPr/>
      <dgm:t>
        <a:bodyPr/>
        <a:lstStyle/>
        <a:p>
          <a:endParaRPr lang="en-US"/>
        </a:p>
      </dgm:t>
    </dgm:pt>
    <dgm:pt modelId="{C1080866-C27B-4AE1-B11A-247B9ADFF1E7}" type="sibTrans" cxnId="{BA812F95-EC91-49DF-85E1-64F80606EAE2}">
      <dgm:prSet/>
      <dgm:spPr/>
      <dgm:t>
        <a:bodyPr/>
        <a:lstStyle/>
        <a:p>
          <a:endParaRPr lang="en-US"/>
        </a:p>
      </dgm:t>
    </dgm:pt>
    <dgm:pt modelId="{2DC63D94-4977-4BBF-AACD-E9E7B279FEAB}">
      <dgm:prSet phldrT="[Text]" custT="1"/>
      <dgm:spPr/>
      <dgm:t>
        <a:bodyPr/>
        <a:lstStyle/>
        <a:p>
          <a:r>
            <a:rPr lang="en-US" sz="1400" dirty="0">
              <a:solidFill>
                <a:srgbClr val="FF0000"/>
              </a:solidFill>
            </a:rPr>
            <a:t>INSOMNIA</a:t>
          </a:r>
        </a:p>
      </dgm:t>
    </dgm:pt>
    <dgm:pt modelId="{0217FEBF-970E-4775-839C-ACA3195E4CDF}" type="parTrans" cxnId="{694D2AA9-4506-4576-B93A-81C89ED781FA}">
      <dgm:prSet/>
      <dgm:spPr/>
      <dgm:t>
        <a:bodyPr/>
        <a:lstStyle/>
        <a:p>
          <a:endParaRPr lang="en-US"/>
        </a:p>
      </dgm:t>
    </dgm:pt>
    <dgm:pt modelId="{6934019F-C302-4265-BAAC-8DD42D78D94F}" type="sibTrans" cxnId="{694D2AA9-4506-4576-B93A-81C89ED781FA}">
      <dgm:prSet/>
      <dgm:spPr/>
      <dgm:t>
        <a:bodyPr/>
        <a:lstStyle/>
        <a:p>
          <a:endParaRPr lang="en-US"/>
        </a:p>
      </dgm:t>
    </dgm:pt>
    <dgm:pt modelId="{A5901860-7DE9-4BC0-ABCD-BB4097EBAF7F}">
      <dgm:prSet phldrT="[Text]" custT="1"/>
      <dgm:spPr/>
      <dgm:t>
        <a:bodyPr/>
        <a:lstStyle/>
        <a:p>
          <a:r>
            <a:rPr lang="en-US" sz="1400" dirty="0"/>
            <a:t>LOSS OF APPETITE</a:t>
          </a:r>
        </a:p>
      </dgm:t>
    </dgm:pt>
    <dgm:pt modelId="{9BA8A7E7-25FE-469C-8CF8-0FD3E83F0BDB}" type="parTrans" cxnId="{00DA9009-1078-4FCD-8A4C-E0A469023413}">
      <dgm:prSet/>
      <dgm:spPr/>
      <dgm:t>
        <a:bodyPr/>
        <a:lstStyle/>
        <a:p>
          <a:endParaRPr lang="en-US"/>
        </a:p>
      </dgm:t>
    </dgm:pt>
    <dgm:pt modelId="{430D2E84-CFF2-4522-AC43-08B9050E4E55}" type="sibTrans" cxnId="{00DA9009-1078-4FCD-8A4C-E0A469023413}">
      <dgm:prSet/>
      <dgm:spPr/>
      <dgm:t>
        <a:bodyPr/>
        <a:lstStyle/>
        <a:p>
          <a:endParaRPr lang="en-US"/>
        </a:p>
      </dgm:t>
    </dgm:pt>
    <dgm:pt modelId="{059776A7-43E7-4D9A-847B-C161F7CE8246}">
      <dgm:prSet phldrT="[Text]" custT="1"/>
      <dgm:spPr/>
      <dgm:t>
        <a:bodyPr/>
        <a:lstStyle/>
        <a:p>
          <a:r>
            <a:rPr lang="en-US" sz="1400" dirty="0"/>
            <a:t>INDECISIONS</a:t>
          </a:r>
        </a:p>
      </dgm:t>
    </dgm:pt>
    <dgm:pt modelId="{9A96F0A8-7979-426D-9989-89F8F9C90078}" type="parTrans" cxnId="{C45EB2D2-CBD5-406B-8EE9-B3D982FC1430}">
      <dgm:prSet/>
      <dgm:spPr/>
      <dgm:t>
        <a:bodyPr/>
        <a:lstStyle/>
        <a:p>
          <a:endParaRPr lang="en-US"/>
        </a:p>
      </dgm:t>
    </dgm:pt>
    <dgm:pt modelId="{9059D7B2-E220-48A9-AD02-DE1C92FD95EA}" type="sibTrans" cxnId="{C45EB2D2-CBD5-406B-8EE9-B3D982FC1430}">
      <dgm:prSet/>
      <dgm:spPr/>
      <dgm:t>
        <a:bodyPr/>
        <a:lstStyle/>
        <a:p>
          <a:endParaRPr lang="en-US"/>
        </a:p>
      </dgm:t>
    </dgm:pt>
    <dgm:pt modelId="{834B54DE-C7AD-4AF2-9DA7-AF26FDE31081}" type="pres">
      <dgm:prSet presAssocID="{08045C17-F54B-40DF-9EEF-5B42B9B3675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01BC288-ED7E-4D77-925F-4240D6FFB226}" type="pres">
      <dgm:prSet presAssocID="{08045C17-F54B-40DF-9EEF-5B42B9B36752}" presName="children" presStyleCnt="0"/>
      <dgm:spPr/>
    </dgm:pt>
    <dgm:pt modelId="{7CCB6F5E-B380-4103-A835-8B483FEFA42A}" type="pres">
      <dgm:prSet presAssocID="{08045C17-F54B-40DF-9EEF-5B42B9B36752}" presName="child1group" presStyleCnt="0"/>
      <dgm:spPr/>
    </dgm:pt>
    <dgm:pt modelId="{23D388A9-2B83-4280-8C84-7DA9E1D3C669}" type="pres">
      <dgm:prSet presAssocID="{08045C17-F54B-40DF-9EEF-5B42B9B36752}" presName="child1" presStyleLbl="bgAcc1" presStyleIdx="0" presStyleCnt="4" custLinFactNeighborX="-22873" custLinFactNeighborY="883"/>
      <dgm:spPr/>
    </dgm:pt>
    <dgm:pt modelId="{1BC527B7-C710-4198-B436-A438B9E40D3F}" type="pres">
      <dgm:prSet presAssocID="{08045C17-F54B-40DF-9EEF-5B42B9B36752}" presName="child1Text" presStyleLbl="bgAcc1" presStyleIdx="0" presStyleCnt="4">
        <dgm:presLayoutVars>
          <dgm:bulletEnabled val="1"/>
        </dgm:presLayoutVars>
      </dgm:prSet>
      <dgm:spPr/>
    </dgm:pt>
    <dgm:pt modelId="{5E2B8C1E-3020-4013-9EA4-C500A36C94F9}" type="pres">
      <dgm:prSet presAssocID="{08045C17-F54B-40DF-9EEF-5B42B9B36752}" presName="child2group" presStyleCnt="0"/>
      <dgm:spPr/>
    </dgm:pt>
    <dgm:pt modelId="{97C85C86-44C9-4B53-97EF-0005070C5DF2}" type="pres">
      <dgm:prSet presAssocID="{08045C17-F54B-40DF-9EEF-5B42B9B36752}" presName="child2" presStyleLbl="bgAcc1" presStyleIdx="1" presStyleCnt="4" custLinFactNeighborX="27448" custLinFactNeighborY="-1765"/>
      <dgm:spPr/>
    </dgm:pt>
    <dgm:pt modelId="{AC766E89-3820-4D43-8EA5-78FC895EB697}" type="pres">
      <dgm:prSet presAssocID="{08045C17-F54B-40DF-9EEF-5B42B9B36752}" presName="child2Text" presStyleLbl="bgAcc1" presStyleIdx="1" presStyleCnt="4">
        <dgm:presLayoutVars>
          <dgm:bulletEnabled val="1"/>
        </dgm:presLayoutVars>
      </dgm:prSet>
      <dgm:spPr/>
    </dgm:pt>
    <dgm:pt modelId="{CEE71E50-538B-4266-81B4-B3B2806A31D4}" type="pres">
      <dgm:prSet presAssocID="{08045C17-F54B-40DF-9EEF-5B42B9B36752}" presName="child3group" presStyleCnt="0"/>
      <dgm:spPr/>
    </dgm:pt>
    <dgm:pt modelId="{00AF0CF9-E131-430D-A6D4-C98AAA238C69}" type="pres">
      <dgm:prSet presAssocID="{08045C17-F54B-40DF-9EEF-5B42B9B36752}" presName="child3" presStyleLbl="bgAcc1" presStyleIdx="2" presStyleCnt="4" custLinFactNeighborX="23445" custLinFactNeighborY="1766"/>
      <dgm:spPr/>
    </dgm:pt>
    <dgm:pt modelId="{28DF203E-7A21-4DE8-B25B-5E10A2E4219F}" type="pres">
      <dgm:prSet presAssocID="{08045C17-F54B-40DF-9EEF-5B42B9B36752}" presName="child3Text" presStyleLbl="bgAcc1" presStyleIdx="2" presStyleCnt="4">
        <dgm:presLayoutVars>
          <dgm:bulletEnabled val="1"/>
        </dgm:presLayoutVars>
      </dgm:prSet>
      <dgm:spPr/>
    </dgm:pt>
    <dgm:pt modelId="{39B74CD3-3A9E-4CD0-B255-E70BCD2E9073}" type="pres">
      <dgm:prSet presAssocID="{08045C17-F54B-40DF-9EEF-5B42B9B36752}" presName="child4group" presStyleCnt="0"/>
      <dgm:spPr/>
    </dgm:pt>
    <dgm:pt modelId="{7D7AF8C3-9924-4A92-AC53-878862A8A933}" type="pres">
      <dgm:prSet presAssocID="{08045C17-F54B-40DF-9EEF-5B42B9B36752}" presName="child4" presStyleLbl="bgAcc1" presStyleIdx="3" presStyleCnt="4" custLinFactNeighborX="-24589" custLinFactNeighborY="883"/>
      <dgm:spPr/>
    </dgm:pt>
    <dgm:pt modelId="{E6A9C5E6-43EF-4173-8C63-A515906EE603}" type="pres">
      <dgm:prSet presAssocID="{08045C17-F54B-40DF-9EEF-5B42B9B36752}" presName="child4Text" presStyleLbl="bgAcc1" presStyleIdx="3" presStyleCnt="4">
        <dgm:presLayoutVars>
          <dgm:bulletEnabled val="1"/>
        </dgm:presLayoutVars>
      </dgm:prSet>
      <dgm:spPr/>
    </dgm:pt>
    <dgm:pt modelId="{D96B94CA-A733-4252-B662-BBD9A932CCF6}" type="pres">
      <dgm:prSet presAssocID="{08045C17-F54B-40DF-9EEF-5B42B9B36752}" presName="childPlaceholder" presStyleCnt="0"/>
      <dgm:spPr/>
    </dgm:pt>
    <dgm:pt modelId="{7E129947-3B9E-40EE-872A-B6A3A305C620}" type="pres">
      <dgm:prSet presAssocID="{08045C17-F54B-40DF-9EEF-5B42B9B36752}" presName="circle" presStyleCnt="0"/>
      <dgm:spPr/>
    </dgm:pt>
    <dgm:pt modelId="{A5D665D5-C05E-41AB-8B32-B5822800E365}" type="pres">
      <dgm:prSet presAssocID="{08045C17-F54B-40DF-9EEF-5B42B9B3675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AE27ADD-0C97-41F2-A49D-8B979A78E661}" type="pres">
      <dgm:prSet presAssocID="{08045C17-F54B-40DF-9EEF-5B42B9B3675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4C2E0A4-1A1B-4D46-9A0B-AD68F7C0F5DA}" type="pres">
      <dgm:prSet presAssocID="{08045C17-F54B-40DF-9EEF-5B42B9B3675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2E43E6A-C6C9-4D50-85B6-AF69195906F8}" type="pres">
      <dgm:prSet presAssocID="{08045C17-F54B-40DF-9EEF-5B42B9B3675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198ADB3-7FE7-409E-AFCD-64F76622AC69}" type="pres">
      <dgm:prSet presAssocID="{08045C17-F54B-40DF-9EEF-5B42B9B36752}" presName="quadrantPlaceholder" presStyleCnt="0"/>
      <dgm:spPr/>
    </dgm:pt>
    <dgm:pt modelId="{2CDB7130-3EF7-440E-A1B1-E47B2BAC7CCA}" type="pres">
      <dgm:prSet presAssocID="{08045C17-F54B-40DF-9EEF-5B42B9B36752}" presName="center1" presStyleLbl="fgShp" presStyleIdx="0" presStyleCnt="2"/>
      <dgm:spPr/>
    </dgm:pt>
    <dgm:pt modelId="{DFF2D56C-C23D-4B24-9E27-8BD50FB36B2C}" type="pres">
      <dgm:prSet presAssocID="{08045C17-F54B-40DF-9EEF-5B42B9B36752}" presName="center2" presStyleLbl="fgShp" presStyleIdx="1" presStyleCnt="2"/>
      <dgm:spPr/>
    </dgm:pt>
  </dgm:ptLst>
  <dgm:cxnLst>
    <dgm:cxn modelId="{33D47503-CF92-4829-8196-5109CBFF57D1}" srcId="{79E206F5-F349-49AE-A7DF-F603AD4980E4}" destId="{739581DD-CCAC-4613-878B-E495B4EAC3B5}" srcOrd="1" destOrd="0" parTransId="{C7254B68-538D-48C8-B24B-52F9ABAD8102}" sibTransId="{357DB4C1-CE7F-44D0-B160-692C144649FC}"/>
    <dgm:cxn modelId="{00DA9009-1078-4FCD-8A4C-E0A469023413}" srcId="{3E13122C-7365-412A-86BE-53532944342D}" destId="{A5901860-7DE9-4BC0-ABCD-BB4097EBAF7F}" srcOrd="3" destOrd="0" parTransId="{9BA8A7E7-25FE-469C-8CF8-0FD3E83F0BDB}" sibTransId="{430D2E84-CFF2-4522-AC43-08B9050E4E55}"/>
    <dgm:cxn modelId="{EC884812-4A21-4B27-8F87-709569C40728}" type="presOf" srcId="{DCEADE2A-9EB2-437B-AC6F-BD054FD873C9}" destId="{82E43E6A-C6C9-4D50-85B6-AF69195906F8}" srcOrd="0" destOrd="0" presId="urn:microsoft.com/office/officeart/2005/8/layout/cycle4"/>
    <dgm:cxn modelId="{B7790B14-4FD7-4533-A30B-7F209A5916AB}" type="presOf" srcId="{8E7D6EE2-3B30-4494-835B-E4044AFD28C8}" destId="{E6A9C5E6-43EF-4173-8C63-A515906EE603}" srcOrd="1" destOrd="3" presId="urn:microsoft.com/office/officeart/2005/8/layout/cycle4"/>
    <dgm:cxn modelId="{14604217-5177-4E8C-AEC2-E5989C40A94F}" type="presOf" srcId="{C0EF6F85-AADF-4790-849D-E2058F77F2E5}" destId="{00AF0CF9-E131-430D-A6D4-C98AAA238C69}" srcOrd="0" destOrd="1" presId="urn:microsoft.com/office/officeart/2005/8/layout/cycle4"/>
    <dgm:cxn modelId="{5FCDFC22-14B1-436E-B800-4C23116CDD8E}" type="presOf" srcId="{2C399560-DC79-4E47-BAFA-FD6CEE739163}" destId="{1BC527B7-C710-4198-B436-A438B9E40D3F}" srcOrd="1" destOrd="3" presId="urn:microsoft.com/office/officeart/2005/8/layout/cycle4"/>
    <dgm:cxn modelId="{57B32926-65FA-44C3-9C50-53E76D82C374}" type="presOf" srcId="{E75D0976-E5F1-464D-96B5-E6E75F118420}" destId="{1BC527B7-C710-4198-B436-A438B9E40D3F}" srcOrd="1" destOrd="2" presId="urn:microsoft.com/office/officeart/2005/8/layout/cycle4"/>
    <dgm:cxn modelId="{72F7E529-29CA-4AF0-93C2-EAB5567444EC}" type="presOf" srcId="{DC406621-89AE-4B62-BDBB-4A6530478297}" destId="{AC766E89-3820-4D43-8EA5-78FC895EB697}" srcOrd="1" destOrd="3" presId="urn:microsoft.com/office/officeart/2005/8/layout/cycle4"/>
    <dgm:cxn modelId="{D3E19D61-32AC-4EB5-ACA3-F9AD515B03E4}" type="presOf" srcId="{8E7D6EE2-3B30-4494-835B-E4044AFD28C8}" destId="{7D7AF8C3-9924-4A92-AC53-878862A8A933}" srcOrd="0" destOrd="3" presId="urn:microsoft.com/office/officeart/2005/8/layout/cycle4"/>
    <dgm:cxn modelId="{0E723D66-6DC8-4D11-A5EE-0C42ACC61326}" srcId="{79E206F5-F349-49AE-A7DF-F603AD4980E4}" destId="{DC406621-89AE-4B62-BDBB-4A6530478297}" srcOrd="3" destOrd="0" parTransId="{F2C33774-EA2B-4263-8B5F-BF73D889CFD0}" sibTransId="{5617A02B-7D76-4337-A172-0BE598E577F6}"/>
    <dgm:cxn modelId="{B94AE666-A34E-4782-83CF-F1809FB68D5A}" type="presOf" srcId="{9FCCD2BE-F1EB-409D-A166-607B564407B1}" destId="{E6A9C5E6-43EF-4173-8C63-A515906EE603}" srcOrd="1" destOrd="2" presId="urn:microsoft.com/office/officeart/2005/8/layout/cycle4"/>
    <dgm:cxn modelId="{48404549-E545-4936-9732-54A0102BC633}" type="presOf" srcId="{9FCCD2BE-F1EB-409D-A166-607B564407B1}" destId="{7D7AF8C3-9924-4A92-AC53-878862A8A933}" srcOrd="0" destOrd="2" presId="urn:microsoft.com/office/officeart/2005/8/layout/cycle4"/>
    <dgm:cxn modelId="{262AB74B-CB88-487E-9587-6651B403ED55}" type="presOf" srcId="{059776A7-43E7-4D9A-847B-C161F7CE8246}" destId="{AC766E89-3820-4D43-8EA5-78FC895EB697}" srcOrd="1" destOrd="2" presId="urn:microsoft.com/office/officeart/2005/8/layout/cycle4"/>
    <dgm:cxn modelId="{C2465D50-1D1C-48EF-8C72-BC24CA8B48F3}" type="presOf" srcId="{DC406621-89AE-4B62-BDBB-4A6530478297}" destId="{97C85C86-44C9-4B53-97EF-0005070C5DF2}" srcOrd="0" destOrd="3" presId="urn:microsoft.com/office/officeart/2005/8/layout/cycle4"/>
    <dgm:cxn modelId="{FDF4B950-BCCF-436B-BDB5-50875CB2F5AE}" type="presOf" srcId="{E7F341FC-B50B-4ED7-9A43-DB53E1D06664}" destId="{7D7AF8C3-9924-4A92-AC53-878862A8A933}" srcOrd="0" destOrd="0" presId="urn:microsoft.com/office/officeart/2005/8/layout/cycle4"/>
    <dgm:cxn modelId="{6ACE1874-984A-4FA2-9256-2BE5CA9DB6DC}" type="presOf" srcId="{DEB8ABDC-50CB-44BA-8C2A-0A8D0582005E}" destId="{AC766E89-3820-4D43-8EA5-78FC895EB697}" srcOrd="1" destOrd="0" presId="urn:microsoft.com/office/officeart/2005/8/layout/cycle4"/>
    <dgm:cxn modelId="{96A3BE7A-5D39-42BA-A702-D8AF5808E94A}" srcId="{67EF067B-883A-4872-92CB-EF335C0F2007}" destId="{E75D0976-E5F1-464D-96B5-E6E75F118420}" srcOrd="2" destOrd="0" parTransId="{F1D0B0F8-6321-4B9E-BEFE-DA7CD8FEF4BB}" sibTransId="{CF6CC91D-9416-4AC5-A7B9-E58096B80074}"/>
    <dgm:cxn modelId="{9F48CE7A-407D-49F9-B2B4-D346C4502A6F}" type="presOf" srcId="{79E206F5-F349-49AE-A7DF-F603AD4980E4}" destId="{BAE27ADD-0C97-41F2-A49D-8B979A78E661}" srcOrd="0" destOrd="0" presId="urn:microsoft.com/office/officeart/2005/8/layout/cycle4"/>
    <dgm:cxn modelId="{96B7457C-7403-4EA6-A4B8-D583B8165979}" srcId="{08045C17-F54B-40DF-9EEF-5B42B9B36752}" destId="{3E13122C-7365-412A-86BE-53532944342D}" srcOrd="2" destOrd="0" parTransId="{FAB92532-D45F-4046-8F0E-FB4EC9CD8DAB}" sibTransId="{E97742DB-B9C2-49F9-9BF4-D277255C129F}"/>
    <dgm:cxn modelId="{1BB3787C-7B3F-49A0-BBDC-C5F930F0410B}" srcId="{79E206F5-F349-49AE-A7DF-F603AD4980E4}" destId="{DEB8ABDC-50CB-44BA-8C2A-0A8D0582005E}" srcOrd="0" destOrd="0" parTransId="{566E7D63-F694-4D6D-BB7E-5750108A5C4B}" sibTransId="{542AC151-15C3-4E07-A4D0-960541C04EC2}"/>
    <dgm:cxn modelId="{8F3D1F7D-7CF7-4DF8-BD73-D4A7364ECDBB}" srcId="{DCEADE2A-9EB2-437B-AC6F-BD054FD873C9}" destId="{9FCCD2BE-F1EB-409D-A166-607B564407B1}" srcOrd="2" destOrd="0" parTransId="{4B586302-864A-4CDD-9B49-CA68F0232D6A}" sibTransId="{1AFD83DD-ED55-4050-B40F-DC353031E615}"/>
    <dgm:cxn modelId="{C964ED83-224B-410C-B50F-96074031C56E}" srcId="{67EF067B-883A-4872-92CB-EF335C0F2007}" destId="{D93572AE-4B68-40F8-83EE-CDCA75772D38}" srcOrd="0" destOrd="0" parTransId="{B72C9384-516F-4DAC-A60B-3D774320F22B}" sibTransId="{34AE4A61-84D8-46E0-A29A-44BE753DF1F7}"/>
    <dgm:cxn modelId="{F2A0B884-4F7D-4307-97E4-E2B709EEA560}" type="presOf" srcId="{D93572AE-4B68-40F8-83EE-CDCA75772D38}" destId="{23D388A9-2B83-4280-8C84-7DA9E1D3C669}" srcOrd="0" destOrd="0" presId="urn:microsoft.com/office/officeart/2005/8/layout/cycle4"/>
    <dgm:cxn modelId="{3A88F084-4C58-4631-A527-9B89931BAE61}" type="presOf" srcId="{D861870E-537A-4A68-AD76-179600A849ED}" destId="{23D388A9-2B83-4280-8C84-7DA9E1D3C669}" srcOrd="0" destOrd="4" presId="urn:microsoft.com/office/officeart/2005/8/layout/cycle4"/>
    <dgm:cxn modelId="{2E118485-3FC6-4F32-92B5-13556BB61248}" type="presOf" srcId="{D93572AE-4B68-40F8-83EE-CDCA75772D38}" destId="{1BC527B7-C710-4198-B436-A438B9E40D3F}" srcOrd="1" destOrd="0" presId="urn:microsoft.com/office/officeart/2005/8/layout/cycle4"/>
    <dgm:cxn modelId="{58FF8585-9528-4373-9A99-B39ACDC059BD}" type="presOf" srcId="{6006987F-DB59-49BC-B458-801406C9C4E3}" destId="{E6A9C5E6-43EF-4173-8C63-A515906EE603}" srcOrd="1" destOrd="1" presId="urn:microsoft.com/office/officeart/2005/8/layout/cycle4"/>
    <dgm:cxn modelId="{67BF508D-216B-47E3-8864-B5BF6222889F}" type="presOf" srcId="{739581DD-CCAC-4613-878B-E495B4EAC3B5}" destId="{AC766E89-3820-4D43-8EA5-78FC895EB697}" srcOrd="1" destOrd="1" presId="urn:microsoft.com/office/officeart/2005/8/layout/cycle4"/>
    <dgm:cxn modelId="{8CC09991-6F69-45A7-A57F-C6EEF0E5662D}" type="presOf" srcId="{67EF067B-883A-4872-92CB-EF335C0F2007}" destId="{A5D665D5-C05E-41AB-8B32-B5822800E365}" srcOrd="0" destOrd="0" presId="urn:microsoft.com/office/officeart/2005/8/layout/cycle4"/>
    <dgm:cxn modelId="{BA812F95-EC91-49DF-85E1-64F80606EAE2}" srcId="{3E13122C-7365-412A-86BE-53532944342D}" destId="{C0EF6F85-AADF-4790-849D-E2058F77F2E5}" srcOrd="1" destOrd="0" parTransId="{7865CCBC-9FF1-4D26-83DA-36173B59EA45}" sibTransId="{C1080866-C27B-4AE1-B11A-247B9ADFF1E7}"/>
    <dgm:cxn modelId="{9881C298-FAAA-4F68-B155-DFC87FDD8AA3}" srcId="{DCEADE2A-9EB2-437B-AC6F-BD054FD873C9}" destId="{E7F341FC-B50B-4ED7-9A43-DB53E1D06664}" srcOrd="0" destOrd="0" parTransId="{327E4AC2-D7CB-4D54-89D5-D5872B3A34BB}" sibTransId="{1341C4C6-13CC-47FD-A662-1B8F1DB38D4C}"/>
    <dgm:cxn modelId="{863E6D99-7A4B-483D-80FE-B840B9F096BE}" type="presOf" srcId="{059776A7-43E7-4D9A-847B-C161F7CE8246}" destId="{97C85C86-44C9-4B53-97EF-0005070C5DF2}" srcOrd="0" destOrd="2" presId="urn:microsoft.com/office/officeart/2005/8/layout/cycle4"/>
    <dgm:cxn modelId="{8726F09B-4657-4A45-9D25-323C4DC1EB3D}" type="presOf" srcId="{2DC63D94-4977-4BBF-AACD-E9E7B279FEAB}" destId="{00AF0CF9-E131-430D-A6D4-C98AAA238C69}" srcOrd="0" destOrd="2" presId="urn:microsoft.com/office/officeart/2005/8/layout/cycle4"/>
    <dgm:cxn modelId="{FA0793A3-0C0E-42BE-952D-AB4AAAB733EB}" type="presOf" srcId="{D861870E-537A-4A68-AD76-179600A849ED}" destId="{1BC527B7-C710-4198-B436-A438B9E40D3F}" srcOrd="1" destOrd="4" presId="urn:microsoft.com/office/officeart/2005/8/layout/cycle4"/>
    <dgm:cxn modelId="{1C7794A8-05A8-45DA-8776-77FD3ED5CCE3}" type="presOf" srcId="{739581DD-CCAC-4613-878B-E495B4EAC3B5}" destId="{97C85C86-44C9-4B53-97EF-0005070C5DF2}" srcOrd="0" destOrd="1" presId="urn:microsoft.com/office/officeart/2005/8/layout/cycle4"/>
    <dgm:cxn modelId="{694D2AA9-4506-4576-B93A-81C89ED781FA}" srcId="{3E13122C-7365-412A-86BE-53532944342D}" destId="{2DC63D94-4977-4BBF-AACD-E9E7B279FEAB}" srcOrd="2" destOrd="0" parTransId="{0217FEBF-970E-4775-839C-ACA3195E4CDF}" sibTransId="{6934019F-C302-4265-BAAC-8DD42D78D94F}"/>
    <dgm:cxn modelId="{409C64B2-BC75-4FDC-AB3D-374B96AC5B2E}" srcId="{08045C17-F54B-40DF-9EEF-5B42B9B36752}" destId="{DCEADE2A-9EB2-437B-AC6F-BD054FD873C9}" srcOrd="3" destOrd="0" parTransId="{18C18933-A6C4-46D4-898E-6B94D0B87B8C}" sibTransId="{D3407326-31A8-4626-9679-BEC1D10CE1EF}"/>
    <dgm:cxn modelId="{563FCEB4-FC2B-4439-8CC2-75DCBB1D8A82}" srcId="{67EF067B-883A-4872-92CB-EF335C0F2007}" destId="{2C399560-DC79-4E47-BAFA-FD6CEE739163}" srcOrd="3" destOrd="0" parTransId="{70C5EE04-8B1C-44D4-AFB8-8191082748DE}" sibTransId="{32856492-9099-4C89-8E34-1D24880A1EE9}"/>
    <dgm:cxn modelId="{588D21B5-4AF5-4940-BE1B-022441B17F90}" srcId="{3E13122C-7365-412A-86BE-53532944342D}" destId="{562759A1-7B84-45DA-ADEB-5DA713348A0E}" srcOrd="0" destOrd="0" parTransId="{42D125F3-E759-46B5-AD5A-9A223D447A67}" sibTransId="{1B4EA28D-FFA0-42DA-B8F9-9404E5E55A08}"/>
    <dgm:cxn modelId="{D10EFFB5-E7A0-4C46-90A9-2B228A14DC4E}" type="presOf" srcId="{08045C17-F54B-40DF-9EEF-5B42B9B36752}" destId="{834B54DE-C7AD-4AF2-9DA7-AF26FDE31081}" srcOrd="0" destOrd="0" presId="urn:microsoft.com/office/officeart/2005/8/layout/cycle4"/>
    <dgm:cxn modelId="{08CCCDBC-0746-45C0-96E6-E1332C69CBC5}" srcId="{DCEADE2A-9EB2-437B-AC6F-BD054FD873C9}" destId="{6006987F-DB59-49BC-B458-801406C9C4E3}" srcOrd="1" destOrd="0" parTransId="{BB5263EE-8B9F-4179-A0DD-D32CBCC66E48}" sibTransId="{0576EC1B-E8A5-4F86-AFB5-4E7FAF5872B0}"/>
    <dgm:cxn modelId="{4A77B7C1-7B5A-4954-9353-5AE6205B38F5}" type="presOf" srcId="{2C399560-DC79-4E47-BAFA-FD6CEE739163}" destId="{23D388A9-2B83-4280-8C84-7DA9E1D3C669}" srcOrd="0" destOrd="3" presId="urn:microsoft.com/office/officeart/2005/8/layout/cycle4"/>
    <dgm:cxn modelId="{C5E62DC2-2F4E-4784-BD24-9A36642D735D}" type="presOf" srcId="{E7F341FC-B50B-4ED7-9A43-DB53E1D06664}" destId="{E6A9C5E6-43EF-4173-8C63-A515906EE603}" srcOrd="1" destOrd="0" presId="urn:microsoft.com/office/officeart/2005/8/layout/cycle4"/>
    <dgm:cxn modelId="{1202ABC3-F643-42D8-9025-7C32AEE6F925}" srcId="{08045C17-F54B-40DF-9EEF-5B42B9B36752}" destId="{67EF067B-883A-4872-92CB-EF335C0F2007}" srcOrd="0" destOrd="0" parTransId="{4AB1DBAD-82A0-4014-A57B-8BF12CE8A191}" sibTransId="{253AF45C-B428-4E6A-B309-481DFDCF42AB}"/>
    <dgm:cxn modelId="{BED30CC8-C00B-42CE-87BC-E428EBA8227A}" srcId="{67EF067B-883A-4872-92CB-EF335C0F2007}" destId="{6DFFF056-E417-42DE-8ABC-518612627150}" srcOrd="1" destOrd="0" parTransId="{44659A1A-53B0-45BD-BFB1-6A15ECEA1A12}" sibTransId="{DB276D22-B9CC-4F14-9A51-9E45F5BAE77D}"/>
    <dgm:cxn modelId="{93D246CA-94BB-4078-B572-D88A6F75B8E0}" type="presOf" srcId="{3E13122C-7365-412A-86BE-53532944342D}" destId="{A4C2E0A4-1A1B-4D46-9A0B-AD68F7C0F5DA}" srcOrd="0" destOrd="0" presId="urn:microsoft.com/office/officeart/2005/8/layout/cycle4"/>
    <dgm:cxn modelId="{BE4D68CD-223C-49F7-A24B-DE65E7CF28CF}" type="presOf" srcId="{562759A1-7B84-45DA-ADEB-5DA713348A0E}" destId="{28DF203E-7A21-4DE8-B25B-5E10A2E4219F}" srcOrd="1" destOrd="0" presId="urn:microsoft.com/office/officeart/2005/8/layout/cycle4"/>
    <dgm:cxn modelId="{C45EB2D2-CBD5-406B-8EE9-B3D982FC1430}" srcId="{79E206F5-F349-49AE-A7DF-F603AD4980E4}" destId="{059776A7-43E7-4D9A-847B-C161F7CE8246}" srcOrd="2" destOrd="0" parTransId="{9A96F0A8-7979-426D-9989-89F8F9C90078}" sibTransId="{9059D7B2-E220-48A9-AD02-DE1C92FD95EA}"/>
    <dgm:cxn modelId="{77909BD6-4C61-4FBF-A618-1F8FBE4AAAFE}" type="presOf" srcId="{A5901860-7DE9-4BC0-ABCD-BB4097EBAF7F}" destId="{28DF203E-7A21-4DE8-B25B-5E10A2E4219F}" srcOrd="1" destOrd="3" presId="urn:microsoft.com/office/officeart/2005/8/layout/cycle4"/>
    <dgm:cxn modelId="{44E550D7-405C-4FCB-860E-4E079432EC9F}" type="presOf" srcId="{6DFFF056-E417-42DE-8ABC-518612627150}" destId="{23D388A9-2B83-4280-8C84-7DA9E1D3C669}" srcOrd="0" destOrd="1" presId="urn:microsoft.com/office/officeart/2005/8/layout/cycle4"/>
    <dgm:cxn modelId="{C94AF8D7-B0F8-4A6F-ADFB-73E7B44E0127}" type="presOf" srcId="{E75D0976-E5F1-464D-96B5-E6E75F118420}" destId="{23D388A9-2B83-4280-8C84-7DA9E1D3C669}" srcOrd="0" destOrd="2" presId="urn:microsoft.com/office/officeart/2005/8/layout/cycle4"/>
    <dgm:cxn modelId="{9E05CCDA-E35D-4ADB-81BF-19B5EB34D568}" type="presOf" srcId="{2DC63D94-4977-4BBF-AACD-E9E7B279FEAB}" destId="{28DF203E-7A21-4DE8-B25B-5E10A2E4219F}" srcOrd="1" destOrd="2" presId="urn:microsoft.com/office/officeart/2005/8/layout/cycle4"/>
    <dgm:cxn modelId="{63D08EDD-4D53-42CC-A6E0-117D4262D268}" srcId="{08045C17-F54B-40DF-9EEF-5B42B9B36752}" destId="{79E206F5-F349-49AE-A7DF-F603AD4980E4}" srcOrd="1" destOrd="0" parTransId="{C83371D8-FF6B-4F0D-93F2-60F49717363D}" sibTransId="{E3C0CB94-96B0-4768-A244-E01C88656812}"/>
    <dgm:cxn modelId="{EED34CDF-1122-490D-8D9E-413646B3F9C0}" type="presOf" srcId="{DEB8ABDC-50CB-44BA-8C2A-0A8D0582005E}" destId="{97C85C86-44C9-4B53-97EF-0005070C5DF2}" srcOrd="0" destOrd="0" presId="urn:microsoft.com/office/officeart/2005/8/layout/cycle4"/>
    <dgm:cxn modelId="{81B325E8-87DD-4A9D-A3A4-018CAD7F7B88}" type="presOf" srcId="{6DFFF056-E417-42DE-8ABC-518612627150}" destId="{1BC527B7-C710-4198-B436-A438B9E40D3F}" srcOrd="1" destOrd="1" presId="urn:microsoft.com/office/officeart/2005/8/layout/cycle4"/>
    <dgm:cxn modelId="{1E1E7DF1-8BF7-4295-B07A-0ED2454A2E6A}" srcId="{DCEADE2A-9EB2-437B-AC6F-BD054FD873C9}" destId="{8E7D6EE2-3B30-4494-835B-E4044AFD28C8}" srcOrd="3" destOrd="0" parTransId="{2D962E79-1EDE-42FA-A406-CFB67A15EFD1}" sibTransId="{8BC710BF-478F-4093-9D72-82004B962DB3}"/>
    <dgm:cxn modelId="{2E5320F4-73E7-4DA6-B10B-4F3EF2F7594F}" type="presOf" srcId="{A5901860-7DE9-4BC0-ABCD-BB4097EBAF7F}" destId="{00AF0CF9-E131-430D-A6D4-C98AAA238C69}" srcOrd="0" destOrd="3" presId="urn:microsoft.com/office/officeart/2005/8/layout/cycle4"/>
    <dgm:cxn modelId="{9478E0F7-27E4-4C04-97ED-A25E32AA7DA6}" type="presOf" srcId="{562759A1-7B84-45DA-ADEB-5DA713348A0E}" destId="{00AF0CF9-E131-430D-A6D4-C98AAA238C69}" srcOrd="0" destOrd="0" presId="urn:microsoft.com/office/officeart/2005/8/layout/cycle4"/>
    <dgm:cxn modelId="{606958F8-7723-4C4A-8EF7-289083EFD6E5}" srcId="{67EF067B-883A-4872-92CB-EF335C0F2007}" destId="{D861870E-537A-4A68-AD76-179600A849ED}" srcOrd="4" destOrd="0" parTransId="{C0632D2D-1DA5-45D2-855D-E25835DE20B7}" sibTransId="{B987029F-D43C-4D79-93DC-9BD872B61C04}"/>
    <dgm:cxn modelId="{A9BF44F9-621B-452C-9B84-DFE807CB7611}" type="presOf" srcId="{C0EF6F85-AADF-4790-849D-E2058F77F2E5}" destId="{28DF203E-7A21-4DE8-B25B-5E10A2E4219F}" srcOrd="1" destOrd="1" presId="urn:microsoft.com/office/officeart/2005/8/layout/cycle4"/>
    <dgm:cxn modelId="{B5152DFC-846E-44ED-80E4-32BEDE29CEA5}" type="presOf" srcId="{6006987F-DB59-49BC-B458-801406C9C4E3}" destId="{7D7AF8C3-9924-4A92-AC53-878862A8A933}" srcOrd="0" destOrd="1" presId="urn:microsoft.com/office/officeart/2005/8/layout/cycle4"/>
    <dgm:cxn modelId="{3E7717CF-A60E-4D4A-84FE-04DE27723898}" type="presParOf" srcId="{834B54DE-C7AD-4AF2-9DA7-AF26FDE31081}" destId="{901BC288-ED7E-4D77-925F-4240D6FFB226}" srcOrd="0" destOrd="0" presId="urn:microsoft.com/office/officeart/2005/8/layout/cycle4"/>
    <dgm:cxn modelId="{6E427AB7-86E9-4B21-8A1C-703812EA6B62}" type="presParOf" srcId="{901BC288-ED7E-4D77-925F-4240D6FFB226}" destId="{7CCB6F5E-B380-4103-A835-8B483FEFA42A}" srcOrd="0" destOrd="0" presId="urn:microsoft.com/office/officeart/2005/8/layout/cycle4"/>
    <dgm:cxn modelId="{F4569CD1-D3A1-4991-A7EA-43EA0143A5C6}" type="presParOf" srcId="{7CCB6F5E-B380-4103-A835-8B483FEFA42A}" destId="{23D388A9-2B83-4280-8C84-7DA9E1D3C669}" srcOrd="0" destOrd="0" presId="urn:microsoft.com/office/officeart/2005/8/layout/cycle4"/>
    <dgm:cxn modelId="{81E728D4-AAF4-4BE5-BFEC-F08E66DA0861}" type="presParOf" srcId="{7CCB6F5E-B380-4103-A835-8B483FEFA42A}" destId="{1BC527B7-C710-4198-B436-A438B9E40D3F}" srcOrd="1" destOrd="0" presId="urn:microsoft.com/office/officeart/2005/8/layout/cycle4"/>
    <dgm:cxn modelId="{74A68A2F-2634-4ACD-A8BC-81D422A98089}" type="presParOf" srcId="{901BC288-ED7E-4D77-925F-4240D6FFB226}" destId="{5E2B8C1E-3020-4013-9EA4-C500A36C94F9}" srcOrd="1" destOrd="0" presId="urn:microsoft.com/office/officeart/2005/8/layout/cycle4"/>
    <dgm:cxn modelId="{8F7F92A6-6D39-49FA-AD07-1E66ABB71298}" type="presParOf" srcId="{5E2B8C1E-3020-4013-9EA4-C500A36C94F9}" destId="{97C85C86-44C9-4B53-97EF-0005070C5DF2}" srcOrd="0" destOrd="0" presId="urn:microsoft.com/office/officeart/2005/8/layout/cycle4"/>
    <dgm:cxn modelId="{483ECC71-A22D-40F0-A3CD-2C25DAAC2BE9}" type="presParOf" srcId="{5E2B8C1E-3020-4013-9EA4-C500A36C94F9}" destId="{AC766E89-3820-4D43-8EA5-78FC895EB697}" srcOrd="1" destOrd="0" presId="urn:microsoft.com/office/officeart/2005/8/layout/cycle4"/>
    <dgm:cxn modelId="{31888096-99DB-4138-B261-369C644B372B}" type="presParOf" srcId="{901BC288-ED7E-4D77-925F-4240D6FFB226}" destId="{CEE71E50-538B-4266-81B4-B3B2806A31D4}" srcOrd="2" destOrd="0" presId="urn:microsoft.com/office/officeart/2005/8/layout/cycle4"/>
    <dgm:cxn modelId="{8E70C4F9-AAEE-4034-A6F5-0892F2F785D9}" type="presParOf" srcId="{CEE71E50-538B-4266-81B4-B3B2806A31D4}" destId="{00AF0CF9-E131-430D-A6D4-C98AAA238C69}" srcOrd="0" destOrd="0" presId="urn:microsoft.com/office/officeart/2005/8/layout/cycle4"/>
    <dgm:cxn modelId="{1DDC8B8B-1CF5-46CE-ABCD-3EF4DF572AE1}" type="presParOf" srcId="{CEE71E50-538B-4266-81B4-B3B2806A31D4}" destId="{28DF203E-7A21-4DE8-B25B-5E10A2E4219F}" srcOrd="1" destOrd="0" presId="urn:microsoft.com/office/officeart/2005/8/layout/cycle4"/>
    <dgm:cxn modelId="{9B5F3D46-8C0C-4CF5-AD79-3F3805AA32C7}" type="presParOf" srcId="{901BC288-ED7E-4D77-925F-4240D6FFB226}" destId="{39B74CD3-3A9E-4CD0-B255-E70BCD2E9073}" srcOrd="3" destOrd="0" presId="urn:microsoft.com/office/officeart/2005/8/layout/cycle4"/>
    <dgm:cxn modelId="{44D76792-7063-43C8-8777-F24DD252406F}" type="presParOf" srcId="{39B74CD3-3A9E-4CD0-B255-E70BCD2E9073}" destId="{7D7AF8C3-9924-4A92-AC53-878862A8A933}" srcOrd="0" destOrd="0" presId="urn:microsoft.com/office/officeart/2005/8/layout/cycle4"/>
    <dgm:cxn modelId="{F52BE88C-970B-4119-96A4-457CFE0FA32E}" type="presParOf" srcId="{39B74CD3-3A9E-4CD0-B255-E70BCD2E9073}" destId="{E6A9C5E6-43EF-4173-8C63-A515906EE603}" srcOrd="1" destOrd="0" presId="urn:microsoft.com/office/officeart/2005/8/layout/cycle4"/>
    <dgm:cxn modelId="{8C904817-A2DA-494F-B26E-B3F7E436157B}" type="presParOf" srcId="{901BC288-ED7E-4D77-925F-4240D6FFB226}" destId="{D96B94CA-A733-4252-B662-BBD9A932CCF6}" srcOrd="4" destOrd="0" presId="urn:microsoft.com/office/officeart/2005/8/layout/cycle4"/>
    <dgm:cxn modelId="{8DEA8C30-E4ED-405E-817A-2A91A83CEE9E}" type="presParOf" srcId="{834B54DE-C7AD-4AF2-9DA7-AF26FDE31081}" destId="{7E129947-3B9E-40EE-872A-B6A3A305C620}" srcOrd="1" destOrd="0" presId="urn:microsoft.com/office/officeart/2005/8/layout/cycle4"/>
    <dgm:cxn modelId="{3BFBF7B8-563D-4892-B653-C7CDBDCFCEF5}" type="presParOf" srcId="{7E129947-3B9E-40EE-872A-B6A3A305C620}" destId="{A5D665D5-C05E-41AB-8B32-B5822800E365}" srcOrd="0" destOrd="0" presId="urn:microsoft.com/office/officeart/2005/8/layout/cycle4"/>
    <dgm:cxn modelId="{C996711F-052C-46BE-900B-9AAC5B626C71}" type="presParOf" srcId="{7E129947-3B9E-40EE-872A-B6A3A305C620}" destId="{BAE27ADD-0C97-41F2-A49D-8B979A78E661}" srcOrd="1" destOrd="0" presId="urn:microsoft.com/office/officeart/2005/8/layout/cycle4"/>
    <dgm:cxn modelId="{932F92E5-CFD4-4398-9877-720B83D1BDE9}" type="presParOf" srcId="{7E129947-3B9E-40EE-872A-B6A3A305C620}" destId="{A4C2E0A4-1A1B-4D46-9A0B-AD68F7C0F5DA}" srcOrd="2" destOrd="0" presId="urn:microsoft.com/office/officeart/2005/8/layout/cycle4"/>
    <dgm:cxn modelId="{7FBE190F-244B-4D82-AFA0-4B49E3F9D4B6}" type="presParOf" srcId="{7E129947-3B9E-40EE-872A-B6A3A305C620}" destId="{82E43E6A-C6C9-4D50-85B6-AF69195906F8}" srcOrd="3" destOrd="0" presId="urn:microsoft.com/office/officeart/2005/8/layout/cycle4"/>
    <dgm:cxn modelId="{2B86859D-B978-480B-87F9-8997CF6ADEF7}" type="presParOf" srcId="{7E129947-3B9E-40EE-872A-B6A3A305C620}" destId="{F198ADB3-7FE7-409E-AFCD-64F76622AC69}" srcOrd="4" destOrd="0" presId="urn:microsoft.com/office/officeart/2005/8/layout/cycle4"/>
    <dgm:cxn modelId="{636D45A8-1F65-4699-8296-099480A0EBC2}" type="presParOf" srcId="{834B54DE-C7AD-4AF2-9DA7-AF26FDE31081}" destId="{2CDB7130-3EF7-440E-A1B1-E47B2BAC7CCA}" srcOrd="2" destOrd="0" presId="urn:microsoft.com/office/officeart/2005/8/layout/cycle4"/>
    <dgm:cxn modelId="{EBC5035E-3BA5-488D-B4E3-61986475BD66}" type="presParOf" srcId="{834B54DE-C7AD-4AF2-9DA7-AF26FDE31081}" destId="{DFF2D56C-C23D-4B24-9E27-8BD50FB36B2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F0CF9-E131-430D-A6D4-C98AAA238C69}">
      <dsp:nvSpPr>
        <dsp:cNvPr id="0" name=""/>
        <dsp:cNvSpPr/>
      </dsp:nvSpPr>
      <dsp:spPr>
        <a:xfrm>
          <a:off x="5345039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361436"/>
              <a:satOff val="-7560"/>
              <a:lumOff val="420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DRINKING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SMOKING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INSOMNIA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LOSS OF APPETITE</a:t>
          </a:r>
        </a:p>
      </dsp:txBody>
      <dsp:txXfrm>
        <a:off x="6047602" y="3471546"/>
        <a:ext cx="1501448" cy="1022601"/>
      </dsp:txXfrm>
    </dsp:sp>
    <dsp:sp modelId="{7D7AF8C3-9924-4A92-AC53-878862A8A933}">
      <dsp:nvSpPr>
        <dsp:cNvPr id="0" name=""/>
        <dsp:cNvSpPr/>
      </dsp:nvSpPr>
      <dsp:spPr>
        <a:xfrm>
          <a:off x="623156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IRRITABILITY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FUSSY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LACK OF CONFIDENCE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NEGATIVITY</a:t>
          </a:r>
        </a:p>
      </dsp:txBody>
      <dsp:txXfrm>
        <a:off x="654971" y="3471546"/>
        <a:ext cx="1501448" cy="1022601"/>
      </dsp:txXfrm>
    </dsp:sp>
    <dsp:sp modelId="{97C85C86-44C9-4B53-97EF-0005070C5DF2}">
      <dsp:nvSpPr>
        <dsp:cNvPr id="0" name=""/>
        <dsp:cNvSpPr/>
      </dsp:nvSpPr>
      <dsp:spPr>
        <a:xfrm>
          <a:off x="5434539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IMPAIRED JUDJEMENT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HASTY DECISIONS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INDECISIONS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WORRYING</a:t>
          </a:r>
        </a:p>
      </dsp:txBody>
      <dsp:txXfrm>
        <a:off x="6137102" y="31815"/>
        <a:ext cx="1501448" cy="1022601"/>
      </dsp:txXfrm>
    </dsp:sp>
    <dsp:sp modelId="{23D388A9-2B83-4280-8C84-7DA9E1D3C669}">
      <dsp:nvSpPr>
        <dsp:cNvPr id="0" name=""/>
        <dsp:cNvSpPr/>
      </dsp:nvSpPr>
      <dsp:spPr>
        <a:xfrm>
          <a:off x="661523" y="12788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FATIGUE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SICKNESS</a:t>
          </a:r>
          <a:endParaRPr lang="en-US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HEADACHE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BREATHLESSNESS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MUSCULAR TWITCHES</a:t>
          </a:r>
        </a:p>
      </dsp:txBody>
      <dsp:txXfrm>
        <a:off x="693338" y="44603"/>
        <a:ext cx="1501448" cy="1022601"/>
      </dsp:txXfrm>
    </dsp:sp>
    <dsp:sp modelId="{A5D665D5-C05E-41AB-8B32-B5822800E365}">
      <dsp:nvSpPr>
        <dsp:cNvPr id="0" name=""/>
        <dsp:cNvSpPr/>
      </dsp:nvSpPr>
      <dsp:spPr>
        <a:xfrm>
          <a:off x="2109798" y="257979"/>
          <a:ext cx="1959741" cy="1959741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BODY</a:t>
          </a:r>
          <a:endParaRPr lang="en-US" sz="3200" kern="1200" dirty="0"/>
        </a:p>
      </dsp:txBody>
      <dsp:txXfrm>
        <a:off x="2683793" y="831974"/>
        <a:ext cx="1385746" cy="1385746"/>
      </dsp:txXfrm>
    </dsp:sp>
    <dsp:sp modelId="{BAE27ADD-0C97-41F2-A49D-8B979A78E661}">
      <dsp:nvSpPr>
        <dsp:cNvPr id="0" name=""/>
        <dsp:cNvSpPr/>
      </dsp:nvSpPr>
      <dsp:spPr>
        <a:xfrm rot="5400000">
          <a:off x="4160059" y="257979"/>
          <a:ext cx="1959741" cy="1959741"/>
        </a:xfrm>
        <a:prstGeom prst="pieWedg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MIND</a:t>
          </a:r>
          <a:endParaRPr lang="en-US" sz="3200" kern="1200" dirty="0"/>
        </a:p>
      </dsp:txBody>
      <dsp:txXfrm rot="-5400000">
        <a:off x="4160059" y="831974"/>
        <a:ext cx="1385746" cy="1385746"/>
      </dsp:txXfrm>
    </dsp:sp>
    <dsp:sp modelId="{A4C2E0A4-1A1B-4D46-9A0B-AD68F7C0F5DA}">
      <dsp:nvSpPr>
        <dsp:cNvPr id="0" name=""/>
        <dsp:cNvSpPr/>
      </dsp:nvSpPr>
      <dsp:spPr>
        <a:xfrm rot="10800000">
          <a:off x="4160059" y="2308241"/>
          <a:ext cx="1959741" cy="1959741"/>
        </a:xfrm>
        <a:prstGeom prst="pieWedge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EMOTIONS</a:t>
          </a:r>
        </a:p>
      </dsp:txBody>
      <dsp:txXfrm rot="10800000">
        <a:off x="4160059" y="2308241"/>
        <a:ext cx="1385746" cy="1385746"/>
      </dsp:txXfrm>
    </dsp:sp>
    <dsp:sp modelId="{82E43E6A-C6C9-4D50-85B6-AF69195906F8}">
      <dsp:nvSpPr>
        <dsp:cNvPr id="0" name=""/>
        <dsp:cNvSpPr/>
      </dsp:nvSpPr>
      <dsp:spPr>
        <a:xfrm rot="16200000">
          <a:off x="2109798" y="2308241"/>
          <a:ext cx="1959741" cy="1959741"/>
        </a:xfrm>
        <a:prstGeom prst="pieWedg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BEHAVIOUR</a:t>
          </a:r>
          <a:endParaRPr lang="en-US" sz="1600" kern="1200" dirty="0"/>
        </a:p>
      </dsp:txBody>
      <dsp:txXfrm rot="5400000">
        <a:off x="2683793" y="2308241"/>
        <a:ext cx="1385746" cy="1385746"/>
      </dsp:txXfrm>
    </dsp:sp>
    <dsp:sp modelId="{2CDB7130-3EF7-440E-A1B1-E47B2BAC7CCA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2D56C-C23D-4B24-9E27-8BD50FB36B2C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723F0-C93E-4EA8-9C05-F193E2FEB3D5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D1FF2-A8F0-4100-8456-104DEC5AB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1FF2-A8F0-4100-8456-104DEC5ABF0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94C0-6AD9-419A-A5A8-5FD9251A648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2C99-139A-4D7D-8F5B-0F1A7DA0C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94C0-6AD9-419A-A5A8-5FD9251A648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2C99-139A-4D7D-8F5B-0F1A7DA0C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94C0-6AD9-419A-A5A8-5FD9251A648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2C99-139A-4D7D-8F5B-0F1A7DA0C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94C0-6AD9-419A-A5A8-5FD9251A648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2C99-139A-4D7D-8F5B-0F1A7DA0C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94C0-6AD9-419A-A5A8-5FD9251A648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2C99-139A-4D7D-8F5B-0F1A7DA0C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94C0-6AD9-419A-A5A8-5FD9251A648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2C99-139A-4D7D-8F5B-0F1A7DA0C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94C0-6AD9-419A-A5A8-5FD9251A648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2C99-139A-4D7D-8F5B-0F1A7DA0C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94C0-6AD9-419A-A5A8-5FD9251A648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2C99-139A-4D7D-8F5B-0F1A7DA0C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94C0-6AD9-419A-A5A8-5FD9251A648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2C99-139A-4D7D-8F5B-0F1A7DA0C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94C0-6AD9-419A-A5A8-5FD9251A648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2C99-139A-4D7D-8F5B-0F1A7DA0C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94C0-6AD9-419A-A5A8-5FD9251A648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2C99-139A-4D7D-8F5B-0F1A7DA0C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994C0-6AD9-419A-A5A8-5FD9251A6480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A2C99-139A-4D7D-8F5B-0F1A7DA0C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/>
              <a:t>STRESS &amp; FATIGUE </a:t>
            </a:r>
            <a:br>
              <a:rPr lang="en-US" sz="6600" dirty="0"/>
            </a:br>
            <a:r>
              <a:rPr lang="en-US" sz="6600" dirty="0"/>
              <a:t>MANAGEMENT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980" y="518615"/>
            <a:ext cx="8062678" cy="524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19200"/>
            <a:ext cx="54673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ster\Downloads\Common causes of stres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037"/>
          <a:stretch>
            <a:fillRect/>
          </a:stretch>
        </p:blipFill>
        <p:spPr bwMode="auto">
          <a:xfrm>
            <a:off x="1143000" y="914400"/>
            <a:ext cx="7219950" cy="3729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895600" y="1447800"/>
            <a:ext cx="3505200" cy="37814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3785" b="8616"/>
          <a:stretch>
            <a:fillRect/>
          </a:stretch>
        </p:blipFill>
        <p:spPr bwMode="auto">
          <a:xfrm>
            <a:off x="1666875" y="2449864"/>
            <a:ext cx="5810250" cy="282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6287" y="873457"/>
            <a:ext cx="753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WORK PLACE STRESS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latin typeface="Aharoni" pitchFamily="2" charset="-79"/>
                <a:cs typeface="Aharoni" pitchFamily="2" charset="-79"/>
              </a:rPr>
              <a:t>Cause of STRESS at work</a:t>
            </a:r>
            <a:endParaRPr lang="en-IN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" descr="C:\Users\YALAMANCHILI\Desktop\DR YSV\Lectures- Reach New Heights_files\Graph-Stress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133600"/>
            <a:ext cx="295865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8614" y="352012"/>
            <a:ext cx="8393373" cy="889934"/>
          </a:xfrm>
        </p:spPr>
        <p:txBody>
          <a:bodyPr/>
          <a:lstStyle/>
          <a:p>
            <a:pPr algn="ctr"/>
            <a:r>
              <a:rPr lang="en-US" sz="2400" dirty="0"/>
              <a:t>Relationship between Work Pressure and Performance</a:t>
            </a:r>
          </a:p>
        </p:txBody>
      </p:sp>
      <p:pic>
        <p:nvPicPr>
          <p:cNvPr id="7" name="Picture 2" descr="C:\Users\Master\Downloads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4525" y="2005806"/>
            <a:ext cx="5314950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367"/>
          <a:stretch>
            <a:fillRect/>
          </a:stretch>
        </p:blipFill>
        <p:spPr bwMode="auto">
          <a:xfrm>
            <a:off x="2209800" y="1066800"/>
            <a:ext cx="4905375" cy="426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33759" y="379309"/>
            <a:ext cx="6901816" cy="5077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Effect of stress on the individual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06463" y="433900"/>
            <a:ext cx="6901816" cy="6306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Stress Management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Estimate how much time you're spending at work or occupied with work when you're not at your workplace.</a:t>
            </a:r>
            <a:r>
              <a:rPr lang="en-US" dirty="0"/>
              <a:t> </a:t>
            </a:r>
          </a:p>
          <a:p>
            <a:r>
              <a:rPr lang="en-US" dirty="0"/>
              <a:t> </a:t>
            </a:r>
            <a:r>
              <a:rPr lang="en-US" b="1" dirty="0"/>
              <a:t>Determine how much time you spend at work doing things that aren't necessarily constructive, such as social networking, talking to co-workers about unrelated topics, or writing personal emails.</a:t>
            </a:r>
            <a:r>
              <a:rPr lang="en-US" dirty="0"/>
              <a:t> </a:t>
            </a:r>
          </a:p>
          <a:p>
            <a:r>
              <a:rPr lang="en-US" dirty="0"/>
              <a:t> </a:t>
            </a:r>
            <a:r>
              <a:rPr lang="en-US" b="1" dirty="0"/>
              <a:t>Consider taking measures that would make your job less stressful, such as sharing tasks with others at work.</a:t>
            </a:r>
            <a:endParaRPr lang="en-US" dirty="0"/>
          </a:p>
          <a:p>
            <a:r>
              <a:rPr lang="en-US" b="1" dirty="0"/>
              <a:t>Learn to say no when you're already facing a full workload.</a:t>
            </a:r>
            <a:r>
              <a:rPr lang="en-US" dirty="0"/>
              <a:t> .</a:t>
            </a:r>
          </a:p>
          <a:p>
            <a:r>
              <a:rPr lang="en-US" b="1" dirty="0"/>
              <a:t>Schedule family time each week.</a:t>
            </a:r>
            <a:r>
              <a:rPr lang="en-US" dirty="0"/>
              <a:t> </a:t>
            </a:r>
          </a:p>
          <a:p>
            <a:r>
              <a:rPr lang="en-US" b="1" dirty="0"/>
              <a:t>Set aside time to do something you enjoy.</a:t>
            </a:r>
            <a:r>
              <a:rPr lang="en-US" dirty="0"/>
              <a:t>  </a:t>
            </a:r>
          </a:p>
          <a:p>
            <a:r>
              <a:rPr lang="en-US" b="1" dirty="0"/>
              <a:t>Exercise regularly.</a:t>
            </a:r>
            <a:r>
              <a:rPr lang="en-US" dirty="0"/>
              <a:t> 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i="1" cap="none" dirty="0"/>
              <a:t>STRESS </a:t>
            </a:r>
            <a:br>
              <a:rPr lang="en-US" i="1" cap="none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i="1" dirty="0">
                <a:solidFill>
                  <a:schemeClr val="tx1"/>
                </a:solidFill>
                <a:ea typeface="Times New Roman"/>
                <a:cs typeface="Calibri"/>
              </a:rPr>
              <a:t>The word “stress” at workplace stress is most often confined or used to describe anxiety about deadlines. Work management is the key to this challenge. Stress at workplace is a product of subconscious beliefs one has about events around you. To  destress, one must challenge these beliefs so that you see them differently.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38225" y="764275"/>
            <a:ext cx="6901816" cy="7369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MASLOW’s THEORY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348706"/>
            <a:ext cx="42862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9168" y="556730"/>
            <a:ext cx="6901816" cy="6306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Individual’s goal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514600"/>
            <a:ext cx="3988718" cy="273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4577" y="379309"/>
            <a:ext cx="6901816" cy="762031"/>
          </a:xfrm>
        </p:spPr>
        <p:txBody>
          <a:bodyPr/>
          <a:lstStyle/>
          <a:p>
            <a:pPr algn="ctr"/>
            <a:r>
              <a:rPr lang="en-US" dirty="0"/>
              <a:t>Individual’s goal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133600"/>
            <a:ext cx="4571135" cy="3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ster\Desktop\swot_img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3498" y="545910"/>
            <a:ext cx="5014848" cy="5327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CHANGING DISTRESS TO EUSTRESS</a:t>
            </a:r>
          </a:p>
        </p:txBody>
      </p:sp>
      <p:pic>
        <p:nvPicPr>
          <p:cNvPr id="4" name="Picture 2" descr="C:\Users\YALAMANCHILI\Desktop\DR YSV\Lectures- Reach New Heights_files\Graph-Stress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057400"/>
            <a:ext cx="3128963" cy="3142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06464" y="584025"/>
            <a:ext cx="6901816" cy="6169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EISENHOWER MATRIX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1125" y="1872456"/>
            <a:ext cx="63817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/>
              <a:t>FATIGUE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• </a:t>
            </a:r>
            <a:r>
              <a:rPr lang="en-US" sz="2400" b="1" dirty="0"/>
              <a:t>Tiredness</a:t>
            </a:r>
            <a:r>
              <a:rPr lang="en-US" sz="2400" dirty="0"/>
              <a:t> is a state of the mind and/or body feeling the need for rest. </a:t>
            </a:r>
          </a:p>
          <a:p>
            <a:pPr>
              <a:buNone/>
            </a:pPr>
            <a:r>
              <a:rPr lang="en-US" sz="2400" dirty="0"/>
              <a:t>• </a:t>
            </a:r>
            <a:r>
              <a:rPr lang="en-US" sz="2400" b="1" dirty="0"/>
              <a:t>Stress</a:t>
            </a:r>
            <a:r>
              <a:rPr lang="en-US" sz="2400" dirty="0"/>
              <a:t> is the non specific reaction of the mind and/or body to any demand. Stressors can cause just about everything from a fleeting momentary reaction (startle response) to a heart attack.</a:t>
            </a:r>
          </a:p>
          <a:p>
            <a:pPr>
              <a:buNone/>
            </a:pPr>
            <a:r>
              <a:rPr lang="en-US" sz="2400" dirty="0"/>
              <a:t> •</a:t>
            </a:r>
            <a:r>
              <a:rPr lang="en-US" sz="2400" b="1" dirty="0"/>
              <a:t> Fatigue </a:t>
            </a:r>
            <a:r>
              <a:rPr lang="en-US" sz="2400" dirty="0"/>
              <a:t>is an extreme form of tiredness, often described as exhaustion. It can be acute or chronic. </a:t>
            </a:r>
          </a:p>
          <a:p>
            <a:pPr>
              <a:buNone/>
            </a:pPr>
            <a:r>
              <a:rPr lang="en-US" sz="2400" dirty="0"/>
              <a:t>• </a:t>
            </a:r>
            <a:r>
              <a:rPr lang="en-US" sz="2400" b="1" dirty="0"/>
              <a:t>Burnout</a:t>
            </a:r>
            <a:r>
              <a:rPr lang="en-US" sz="2400" dirty="0"/>
              <a:t>, which is now referred to as compassion fatigue, especially among stressed health care workers, such as those in military settings at time of war, is a chronic form of tiredness that can interfere with the ability to function.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>
              <a:buNone/>
            </a:pPr>
            <a:r>
              <a:rPr lang="en-US" b="1" dirty="0"/>
              <a:t>What is Fatigue?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Fatigue</a:t>
            </a:r>
            <a:r>
              <a:rPr lang="en-US" dirty="0"/>
              <a:t> Is a Complex State Characterized by a Lack of Alertness and Reduced Mental and Physical Performance, Often Accompanied by Drowsiness 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Misconception</a:t>
            </a:r>
            <a:r>
              <a:rPr lang="en-US" dirty="0"/>
              <a:t>: Fatigue Is Not Just Falling Asleep.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CAUSES OF FATIGUE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3622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Physical Load</a:t>
            </a:r>
          </a:p>
          <a:p>
            <a:r>
              <a:rPr lang="en-US" dirty="0"/>
              <a:t>Forceful Exertion</a:t>
            </a:r>
          </a:p>
          <a:p>
            <a:r>
              <a:rPr lang="en-US" dirty="0"/>
              <a:t>Awkward Posture</a:t>
            </a:r>
          </a:p>
          <a:p>
            <a:r>
              <a:rPr lang="en-US" dirty="0"/>
              <a:t>Statcic Load</a:t>
            </a:r>
          </a:p>
          <a:p>
            <a:r>
              <a:rPr lang="en-US" dirty="0"/>
              <a:t>RepititiveMovement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2362200"/>
            <a:ext cx="138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Mental Load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8194" y="2373868"/>
            <a:ext cx="2091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Environmental Load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26670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Irregular work hours</a:t>
            </a:r>
          </a:p>
          <a:p>
            <a:pPr algn="just"/>
            <a:r>
              <a:rPr lang="en-US" dirty="0"/>
              <a:t>Job demands</a:t>
            </a:r>
          </a:p>
          <a:p>
            <a:pPr algn="just"/>
            <a:r>
              <a:rPr lang="en-US" dirty="0"/>
              <a:t>Job aStress</a:t>
            </a:r>
          </a:p>
          <a:p>
            <a:pPr algn="just"/>
            <a:r>
              <a:rPr lang="en-US" dirty="0"/>
              <a:t>Coworker relationship</a:t>
            </a:r>
          </a:p>
          <a:p>
            <a:pPr algn="just"/>
            <a:r>
              <a:rPr lang="en-US" dirty="0"/>
              <a:t>Decision autonomy</a:t>
            </a:r>
          </a:p>
          <a:p>
            <a:pPr algn="just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26670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Temperature</a:t>
            </a:r>
          </a:p>
          <a:p>
            <a:r>
              <a:rPr lang="en-US" dirty="0"/>
              <a:t>Noise</a:t>
            </a:r>
          </a:p>
          <a:p>
            <a:r>
              <a:rPr lang="en-US" dirty="0"/>
              <a:t>Light Level</a:t>
            </a:r>
          </a:p>
          <a:p>
            <a:r>
              <a:rPr lang="en-US" dirty="0"/>
              <a:t>Vibration</a:t>
            </a:r>
          </a:p>
          <a:p>
            <a:r>
              <a:rPr lang="en-US" dirty="0"/>
              <a:t>Humidity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340" y="1514902"/>
            <a:ext cx="8672711" cy="272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• Time of Day/Circadian Effects </a:t>
            </a:r>
          </a:p>
          <a:p>
            <a:pPr>
              <a:buNone/>
            </a:pPr>
            <a:r>
              <a:rPr lang="en-US" dirty="0"/>
              <a:t>• Sleep Disorders </a:t>
            </a:r>
          </a:p>
          <a:p>
            <a:pPr>
              <a:buNone/>
            </a:pPr>
            <a:r>
              <a:rPr lang="en-US" dirty="0"/>
              <a:t>• Environmental Conditions </a:t>
            </a:r>
          </a:p>
          <a:p>
            <a:pPr>
              <a:buNone/>
            </a:pPr>
            <a:r>
              <a:rPr lang="en-US" dirty="0"/>
              <a:t>• Nutrition </a:t>
            </a:r>
          </a:p>
          <a:p>
            <a:pPr>
              <a:buNone/>
            </a:pPr>
            <a:r>
              <a:rPr lang="en-US" dirty="0"/>
              <a:t>• Physical Fitness </a:t>
            </a:r>
          </a:p>
          <a:p>
            <a:pPr>
              <a:buNone/>
            </a:pPr>
            <a:r>
              <a:rPr lang="en-US" dirty="0"/>
              <a:t>• Drugs</a:t>
            </a:r>
          </a:p>
          <a:p>
            <a:pPr>
              <a:buNone/>
            </a:pPr>
            <a:r>
              <a:rPr lang="en-US" dirty="0"/>
              <a:t>• Health </a:t>
            </a:r>
          </a:p>
          <a:p>
            <a:pPr>
              <a:buNone/>
            </a:pPr>
            <a:r>
              <a:rPr lang="en-US" dirty="0"/>
              <a:t>• Age.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533400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Factors That Affect Fatigue 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/>
              <a:t>Reduced ability to:</a:t>
            </a:r>
          </a:p>
          <a:p>
            <a:pPr algn="just">
              <a:buNone/>
            </a:pPr>
            <a:r>
              <a:rPr lang="en-US" dirty="0"/>
              <a:t>•concentrate and avoid distraction</a:t>
            </a:r>
          </a:p>
          <a:p>
            <a:pPr algn="just">
              <a:buNone/>
            </a:pPr>
            <a:r>
              <a:rPr lang="en-US" dirty="0"/>
              <a:t> •think laterally and analytically </a:t>
            </a:r>
          </a:p>
          <a:p>
            <a:pPr algn="just">
              <a:buNone/>
            </a:pPr>
            <a:r>
              <a:rPr lang="en-US" dirty="0"/>
              <a:t>•make decisions </a:t>
            </a:r>
          </a:p>
          <a:p>
            <a:pPr algn="just">
              <a:buNone/>
            </a:pPr>
            <a:r>
              <a:rPr lang="en-US" dirty="0"/>
              <a:t>•remember and recall events and their sequences </a:t>
            </a:r>
          </a:p>
          <a:p>
            <a:pPr algn="just">
              <a:buNone/>
            </a:pPr>
            <a:r>
              <a:rPr lang="en-US" dirty="0"/>
              <a:t>•maintain vigilance </a:t>
            </a:r>
          </a:p>
          <a:p>
            <a:pPr algn="just">
              <a:buNone/>
            </a:pPr>
            <a:r>
              <a:rPr lang="en-US" dirty="0"/>
              <a:t>•control emotions</a:t>
            </a:r>
          </a:p>
          <a:p>
            <a:pPr algn="just">
              <a:buNone/>
            </a:pPr>
            <a:r>
              <a:rPr lang="en-US" dirty="0"/>
              <a:t> •appreciate complex situations</a:t>
            </a:r>
          </a:p>
          <a:p>
            <a:pPr algn="just">
              <a:buNone/>
            </a:pPr>
            <a:r>
              <a:rPr lang="en-US" dirty="0"/>
              <a:t> •recognise risks</a:t>
            </a:r>
          </a:p>
          <a:p>
            <a:pPr algn="just">
              <a:buNone/>
            </a:pPr>
            <a:r>
              <a:rPr lang="en-US" dirty="0"/>
              <a:t> •coordinate hand-eye movements, and </a:t>
            </a:r>
          </a:p>
          <a:p>
            <a:pPr algn="just">
              <a:buNone/>
            </a:pPr>
            <a:r>
              <a:rPr lang="en-US" dirty="0"/>
              <a:t>•communicate effectively.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457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Effects of Fatigue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Fatigue Signs and Symptoms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• Forgetfulness </a:t>
            </a:r>
          </a:p>
          <a:p>
            <a:pPr>
              <a:buNone/>
            </a:pPr>
            <a:r>
              <a:rPr lang="en-US" dirty="0"/>
              <a:t>• Poor Communication </a:t>
            </a:r>
          </a:p>
          <a:p>
            <a:pPr>
              <a:buNone/>
            </a:pPr>
            <a:r>
              <a:rPr lang="en-US" dirty="0"/>
              <a:t>• Impaired Decision - Making Skills </a:t>
            </a:r>
          </a:p>
          <a:p>
            <a:pPr>
              <a:buNone/>
            </a:pPr>
            <a:r>
              <a:rPr lang="en-US" dirty="0"/>
              <a:t>• Lack of Alertness</a:t>
            </a:r>
          </a:p>
          <a:p>
            <a:pPr>
              <a:buNone/>
            </a:pPr>
            <a:r>
              <a:rPr lang="en-US" dirty="0"/>
              <a:t> • Slow Reaction Time </a:t>
            </a:r>
          </a:p>
          <a:p>
            <a:pPr>
              <a:buNone/>
            </a:pPr>
            <a:r>
              <a:rPr lang="en-US" dirty="0"/>
              <a:t>• Microsleep.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/>
              <a:t>• Tired and Drowsy Due to Loss of Sleep </a:t>
            </a:r>
          </a:p>
          <a:p>
            <a:pPr algn="just">
              <a:buNone/>
            </a:pPr>
            <a:r>
              <a:rPr lang="en-US" dirty="0"/>
              <a:t>• Loss of Concentration And/Or Alertness</a:t>
            </a:r>
          </a:p>
          <a:p>
            <a:pPr algn="just">
              <a:buNone/>
            </a:pPr>
            <a:r>
              <a:rPr lang="en-US" dirty="0"/>
              <a:t>• Diminished Levels of Creativity and Logic.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762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Mental Fatigue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• A Decrease in Physical Performance </a:t>
            </a:r>
          </a:p>
          <a:p>
            <a:pPr>
              <a:buNone/>
            </a:pPr>
            <a:r>
              <a:rPr lang="en-US" dirty="0"/>
              <a:t>• A Feeling of Muscle Discomfort or Soreness </a:t>
            </a:r>
          </a:p>
          <a:p>
            <a:pPr>
              <a:buNone/>
            </a:pPr>
            <a:r>
              <a:rPr lang="en-US" dirty="0"/>
              <a:t>• Lack of Energy.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609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Physical Fatigue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• Heart disease </a:t>
            </a:r>
          </a:p>
          <a:p>
            <a:pPr>
              <a:buNone/>
            </a:pPr>
            <a:r>
              <a:rPr lang="en-US" dirty="0"/>
              <a:t>• Diabetes </a:t>
            </a:r>
          </a:p>
          <a:p>
            <a:pPr>
              <a:buNone/>
            </a:pPr>
            <a:r>
              <a:rPr lang="en-US" dirty="0"/>
              <a:t>• High blood pressure </a:t>
            </a:r>
          </a:p>
          <a:p>
            <a:pPr>
              <a:buNone/>
            </a:pPr>
            <a:r>
              <a:rPr lang="en-US" dirty="0"/>
              <a:t>• Lower fertility </a:t>
            </a:r>
          </a:p>
          <a:p>
            <a:pPr>
              <a:buNone/>
            </a:pPr>
            <a:r>
              <a:rPr lang="en-US" dirty="0"/>
              <a:t>• Anxiety </a:t>
            </a:r>
          </a:p>
          <a:p>
            <a:pPr>
              <a:buNone/>
            </a:pPr>
            <a:r>
              <a:rPr lang="en-US" dirty="0"/>
              <a:t>• depression </a:t>
            </a:r>
          </a:p>
          <a:p>
            <a:pPr>
              <a:buNone/>
            </a:pPr>
            <a:r>
              <a:rPr lang="en-US" dirty="0"/>
              <a:t>• Gastrointestinal disorders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609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Long term health effects of fatigue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Fatigue a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• Increases chance of workplace injuries</a:t>
            </a:r>
          </a:p>
          <a:p>
            <a:pPr algn="just">
              <a:buNone/>
            </a:pPr>
            <a:r>
              <a:rPr lang="en-US" dirty="0"/>
              <a:t>• Prevents a person from performing work safely </a:t>
            </a:r>
          </a:p>
          <a:p>
            <a:pPr algn="just">
              <a:buNone/>
            </a:pPr>
            <a:r>
              <a:rPr lang="en-US" dirty="0"/>
              <a:t>• Increases error rates </a:t>
            </a:r>
          </a:p>
          <a:p>
            <a:pPr algn="just">
              <a:buNone/>
            </a:pPr>
            <a:r>
              <a:rPr lang="en-US" dirty="0"/>
              <a:t>• Increases risk taking behaviour </a:t>
            </a:r>
          </a:p>
          <a:p>
            <a:pPr algn="just">
              <a:buNone/>
            </a:pPr>
            <a:r>
              <a:rPr lang="en-US" dirty="0"/>
              <a:t>• Decreases work efficiency </a:t>
            </a:r>
          </a:p>
          <a:p>
            <a:pPr algn="just">
              <a:buNone/>
            </a:pPr>
            <a:r>
              <a:rPr lang="en-US" dirty="0"/>
              <a:t>• Decreases motivation</a:t>
            </a:r>
          </a:p>
          <a:p>
            <a:pPr algn="just">
              <a:buNone/>
            </a:pPr>
            <a:r>
              <a:rPr lang="en-US" dirty="0"/>
              <a:t> • Cause micro-sleeps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327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Work Related </a:t>
            </a:r>
          </a:p>
          <a:p>
            <a:pPr algn="just"/>
            <a:r>
              <a:rPr lang="en-US" sz="2000" dirty="0"/>
              <a:t>•Roster patterns </a:t>
            </a:r>
          </a:p>
          <a:p>
            <a:pPr algn="just"/>
            <a:r>
              <a:rPr lang="en-US" sz="2000" dirty="0"/>
              <a:t>•Length of shifts </a:t>
            </a:r>
          </a:p>
          <a:p>
            <a:pPr algn="just"/>
            <a:r>
              <a:rPr lang="en-US" sz="2000" dirty="0"/>
              <a:t>•Poor work scheduling and planning </a:t>
            </a:r>
          </a:p>
          <a:p>
            <a:pPr algn="just"/>
            <a:r>
              <a:rPr lang="en-US" sz="2000" dirty="0"/>
              <a:t>•Timing of shifts e.g. night shift •Insufficient recovery between shifts</a:t>
            </a:r>
          </a:p>
          <a:p>
            <a:pPr algn="just"/>
            <a:r>
              <a:rPr lang="en-US" sz="2000" dirty="0"/>
              <a:t> •Long periods of time awake •Mentally of physically draining work</a:t>
            </a:r>
          </a:p>
          <a:p>
            <a:pPr algn="just"/>
            <a:r>
              <a:rPr lang="en-US" sz="2000" dirty="0"/>
              <a:t> •Inadequate rest breaks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600200"/>
            <a:ext cx="2819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Individual/Lifestyle</a:t>
            </a:r>
          </a:p>
          <a:p>
            <a:pPr algn="just"/>
            <a:r>
              <a:rPr lang="en-US" sz="2000" dirty="0"/>
              <a:t> •Sleep loss and/or disruption of internal body clock </a:t>
            </a:r>
          </a:p>
          <a:p>
            <a:pPr algn="just"/>
            <a:r>
              <a:rPr lang="en-US" sz="2000" dirty="0"/>
              <a:t>•Poor quality of sleep •Sleeping disorders </a:t>
            </a:r>
          </a:p>
          <a:p>
            <a:pPr algn="just"/>
            <a:r>
              <a:rPr lang="en-US" sz="2000" dirty="0"/>
              <a:t>•Travel time </a:t>
            </a:r>
          </a:p>
          <a:p>
            <a:pPr algn="just"/>
            <a:r>
              <a:rPr lang="en-US" sz="2000" dirty="0"/>
              <a:t>•Family needs </a:t>
            </a:r>
          </a:p>
          <a:p>
            <a:pPr algn="just"/>
            <a:r>
              <a:rPr lang="en-US" sz="2000" dirty="0"/>
              <a:t>•Sporting commitments •Social life </a:t>
            </a:r>
          </a:p>
          <a:p>
            <a:pPr algn="just"/>
            <a:r>
              <a:rPr lang="en-US" sz="2000" dirty="0"/>
              <a:t>•A second job </a:t>
            </a:r>
          </a:p>
          <a:p>
            <a:pPr algn="just"/>
            <a:r>
              <a:rPr lang="en-US" sz="2000" dirty="0"/>
              <a:t>•Alcohol and/or drug </a:t>
            </a:r>
            <a:r>
              <a:rPr lang="en-US" sz="2000"/>
              <a:t>abuse </a:t>
            </a:r>
          </a:p>
          <a:p>
            <a:pPr algn="just"/>
            <a:r>
              <a:rPr lang="en-US" sz="2000"/>
              <a:t>•</a:t>
            </a:r>
            <a:r>
              <a:rPr lang="en-US" sz="2000" dirty="0"/>
              <a:t>Stress caused my factors outside of work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UNUSUAL WORK SCHEDULES?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/>
              <a:t>• Anything other than M-F Day Shift, 40 hours per week.</a:t>
            </a:r>
          </a:p>
          <a:p>
            <a:pPr algn="just">
              <a:buNone/>
            </a:pPr>
            <a:r>
              <a:rPr lang="en-US" dirty="0"/>
              <a:t> • Night work (during hours normally reserved for sleep). </a:t>
            </a:r>
          </a:p>
          <a:p>
            <a:pPr algn="just">
              <a:buNone/>
            </a:pPr>
            <a:r>
              <a:rPr lang="en-US" dirty="0"/>
              <a:t>• Rotating shift work. </a:t>
            </a:r>
          </a:p>
          <a:p>
            <a:pPr algn="just">
              <a:buNone/>
            </a:pPr>
            <a:r>
              <a:rPr lang="en-US" dirty="0"/>
              <a:t>• Extended work day schedules (regular 10- or 12-hour shifts). Based on 40-hour week. </a:t>
            </a:r>
          </a:p>
          <a:p>
            <a:pPr algn="just">
              <a:buNone/>
            </a:pPr>
            <a:r>
              <a:rPr lang="en-US" dirty="0"/>
              <a:t>• Extended workweek schedules (regular 50- to 80-hour workweeks).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SCHEDULE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1524000"/>
            <a:ext cx="2517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Rotations</a:t>
            </a:r>
          </a:p>
          <a:p>
            <a:pPr algn="just"/>
            <a:r>
              <a:rPr lang="en-US" sz="2000" dirty="0"/>
              <a:t> Hours </a:t>
            </a:r>
          </a:p>
          <a:p>
            <a:pPr algn="just"/>
            <a:r>
              <a:rPr lang="en-US" sz="2000" dirty="0"/>
              <a:t>Off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962400"/>
            <a:ext cx="182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JOB LIFE</a:t>
            </a:r>
          </a:p>
          <a:p>
            <a:pPr algn="r"/>
            <a:r>
              <a:rPr lang="en-US" sz="2000" dirty="0"/>
              <a:t>Mood</a:t>
            </a:r>
          </a:p>
          <a:p>
            <a:pPr algn="r"/>
            <a:r>
              <a:rPr lang="en-US" sz="2000" dirty="0"/>
              <a:t> Health</a:t>
            </a:r>
          </a:p>
          <a:p>
            <a:pPr algn="r"/>
            <a:r>
              <a:rPr lang="en-US" sz="2000" dirty="0"/>
              <a:t> Safety Productivity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4038600"/>
            <a:ext cx="137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HOME LIFE </a:t>
            </a:r>
            <a:r>
              <a:rPr lang="en-US" sz="2000" dirty="0"/>
              <a:t>Eating Sleeping Family Recreation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828800" y="1676400"/>
            <a:ext cx="1752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905000" y="1905000"/>
            <a:ext cx="3048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657600" y="4572000"/>
            <a:ext cx="22098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315200" y="1905000"/>
            <a:ext cx="5334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6400800" y="1676400"/>
            <a:ext cx="1295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9671" y="518616"/>
            <a:ext cx="7765714" cy="542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SAFETY RESEARCH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4038600"/>
            <a:ext cx="2663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Shiftwork, </a:t>
            </a:r>
          </a:p>
          <a:p>
            <a:r>
              <a:rPr lang="en-US" sz="2400" b="1" dirty="0"/>
              <a:t>Extended Workday </a:t>
            </a:r>
          </a:p>
          <a:p>
            <a:r>
              <a:rPr lang="en-US" sz="2400" b="1" dirty="0"/>
              <a:t>Schedules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4600" y="1981200"/>
            <a:ext cx="304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819400" y="1981200"/>
            <a:ext cx="1981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7400" y="1752600"/>
            <a:ext cx="2209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FATIGUE </a:t>
            </a:r>
          </a:p>
          <a:p>
            <a:endParaRPr lang="en-US" sz="2800" b="1" dirty="0"/>
          </a:p>
          <a:p>
            <a:r>
              <a:rPr lang="en-US" sz="2800" b="1" dirty="0"/>
              <a:t>ERRORS </a:t>
            </a:r>
          </a:p>
          <a:p>
            <a:endParaRPr lang="en-US" sz="2800" b="1" dirty="0"/>
          </a:p>
          <a:p>
            <a:r>
              <a:rPr lang="en-US" sz="2800" b="1" dirty="0"/>
              <a:t>ACCIDENTS</a:t>
            </a:r>
          </a:p>
          <a:p>
            <a:endParaRPr lang="en-US" sz="2800" b="1" dirty="0"/>
          </a:p>
          <a:p>
            <a:r>
              <a:rPr lang="en-US" sz="2800" b="1" dirty="0"/>
              <a:t> INJURIES </a:t>
            </a:r>
          </a:p>
          <a:p>
            <a:endParaRPr lang="en-US" sz="2800" b="1" dirty="0"/>
          </a:p>
          <a:p>
            <a:r>
              <a:rPr lang="en-US" sz="2800" b="1" dirty="0"/>
              <a:t>FATALITIES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6324600" y="22860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324600" y="31242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324600" y="39624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324600" y="48006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ACCIDENT CAUSATION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819400"/>
            <a:ext cx="4572000" cy="92333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FATIGUE</a:t>
            </a:r>
          </a:p>
          <a:p>
            <a:pPr algn="ctr"/>
            <a:r>
              <a:rPr lang="en-US" b="1" dirty="0"/>
              <a:t>INATTENTIVENESS  (42%-</a:t>
            </a:r>
          </a:p>
          <a:p>
            <a:pPr algn="ctr"/>
            <a:r>
              <a:rPr lang="en-US" b="1" dirty="0"/>
              <a:t>     UNALERTNESS          56%)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600" y="1752600"/>
            <a:ext cx="1159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Boredom?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1400" y="1764268"/>
            <a:ext cx="1027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Worries?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0" y="1809690"/>
            <a:ext cx="950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Illness?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0399" y="2057400"/>
            <a:ext cx="1291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Shift</a:t>
            </a:r>
            <a:r>
              <a:rPr lang="en-US" dirty="0"/>
              <a:t> work?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89541" y="2819400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Noise?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48600" y="3276600"/>
            <a:ext cx="647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Age?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24200" y="4419600"/>
            <a:ext cx="2919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HUMAN ERROR (85%)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9000" y="5486400"/>
            <a:ext cx="15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ACCIDENTS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2133600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Lack of sleep?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" y="2743200"/>
            <a:ext cx="1155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Vibration?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" y="3200400"/>
            <a:ext cx="992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Alcohol?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0" y="3505200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Drugs?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6896100" y="24003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Down Arrow 29"/>
          <p:cNvSpPr/>
          <p:nvPr/>
        </p:nvSpPr>
        <p:spPr>
          <a:xfrm>
            <a:off x="5867400" y="22860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>
            <a:off x="6934200" y="2895600"/>
            <a:ext cx="762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/>
          <p:cNvSpPr/>
          <p:nvPr/>
        </p:nvSpPr>
        <p:spPr>
          <a:xfrm>
            <a:off x="6934200" y="3352800"/>
            <a:ext cx="762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4038600" y="22098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2667000" y="22860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4" idx="3"/>
          </p:cNvCxnSpPr>
          <p:nvPr/>
        </p:nvCxnSpPr>
        <p:spPr>
          <a:xfrm>
            <a:off x="2029322" y="2318266"/>
            <a:ext cx="332878" cy="34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>
            <a:off x="1600200" y="2819400"/>
            <a:ext cx="597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1600200" y="3429000"/>
            <a:ext cx="597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4191000" y="3886200"/>
            <a:ext cx="2286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>
            <a:off x="4191000" y="4953000"/>
            <a:ext cx="2286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Keys to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• Knowledge of Fatigu</a:t>
            </a:r>
          </a:p>
          <a:p>
            <a:pPr>
              <a:buNone/>
            </a:pPr>
            <a:r>
              <a:rPr lang="en-US" dirty="0"/>
              <a:t>• Awareness of Fatigue’s Effect on Safe Operations</a:t>
            </a:r>
          </a:p>
          <a:p>
            <a:pPr>
              <a:buNone/>
            </a:pPr>
            <a:r>
              <a:rPr lang="en-US" dirty="0"/>
              <a:t>• Understanding of Your Workplace Safety Culture.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 look for in your work- colleagues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• Constant yawning </a:t>
            </a:r>
          </a:p>
          <a:p>
            <a:pPr>
              <a:buNone/>
            </a:pPr>
            <a:r>
              <a:rPr lang="en-US" dirty="0"/>
              <a:t>• Falling asleep at work </a:t>
            </a:r>
          </a:p>
          <a:p>
            <a:pPr>
              <a:buNone/>
            </a:pPr>
            <a:r>
              <a:rPr lang="en-US" dirty="0"/>
              <a:t>• Short term memory problems </a:t>
            </a:r>
          </a:p>
          <a:p>
            <a:pPr>
              <a:buNone/>
            </a:pPr>
            <a:r>
              <a:rPr lang="en-US" dirty="0"/>
              <a:t>• Inability to concentrate </a:t>
            </a:r>
          </a:p>
          <a:p>
            <a:pPr>
              <a:buNone/>
            </a:pPr>
            <a:r>
              <a:rPr lang="en-US" dirty="0"/>
              <a:t>• Difficulty engaging in effective communication</a:t>
            </a:r>
          </a:p>
          <a:p>
            <a:pPr>
              <a:buNone/>
            </a:pPr>
            <a:r>
              <a:rPr lang="en-US" dirty="0"/>
              <a:t>• Impaired decision making and judgement</a:t>
            </a:r>
          </a:p>
          <a:p>
            <a:pPr>
              <a:buNone/>
            </a:pPr>
            <a:r>
              <a:rPr lang="en-US" dirty="0"/>
              <a:t>• Reduced hand-eye coordination or slow reflexes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Fatigue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• SLEEP!</a:t>
            </a:r>
          </a:p>
          <a:p>
            <a:pPr>
              <a:buNone/>
            </a:pPr>
            <a:r>
              <a:rPr lang="en-US" dirty="0"/>
              <a:t>• Schedule rest breaks. Don’t work through lunch! </a:t>
            </a:r>
          </a:p>
          <a:p>
            <a:pPr>
              <a:buNone/>
            </a:pPr>
            <a:r>
              <a:rPr lang="en-US" dirty="0"/>
              <a:t>• Exercise. Yes, that’s right- EXERCISE! </a:t>
            </a:r>
          </a:p>
          <a:p>
            <a:pPr>
              <a:buNone/>
            </a:pPr>
            <a:r>
              <a:rPr lang="en-US" dirty="0"/>
              <a:t>• Eating healthy </a:t>
            </a:r>
          </a:p>
          <a:p>
            <a:pPr>
              <a:buNone/>
            </a:pPr>
            <a:r>
              <a:rPr lang="en-US" dirty="0"/>
              <a:t>• Drinking water </a:t>
            </a:r>
          </a:p>
          <a:p>
            <a:pPr>
              <a:buNone/>
            </a:pPr>
            <a:r>
              <a:rPr lang="en-US" dirty="0"/>
              <a:t>• Avoid binge drinking</a:t>
            </a:r>
          </a:p>
          <a:p>
            <a:pPr>
              <a:buNone/>
            </a:pPr>
            <a:r>
              <a:rPr lang="en-US" dirty="0"/>
              <a:t> • Limit working excessive hours, avoid split shifts and last minute roster changes.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 preventing fatigue in the workplace you…..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• Will have better health and safety outcomes </a:t>
            </a:r>
          </a:p>
          <a:p>
            <a:pPr>
              <a:buNone/>
            </a:pPr>
            <a:r>
              <a:rPr lang="en-US" dirty="0"/>
              <a:t>• Reduce workplace incidents and injuries </a:t>
            </a:r>
          </a:p>
          <a:p>
            <a:pPr>
              <a:buNone/>
            </a:pPr>
            <a:r>
              <a:rPr lang="en-US" dirty="0"/>
              <a:t>• Reduce levels in absenteeism and staff turnover. </a:t>
            </a:r>
          </a:p>
          <a:p>
            <a:pPr>
              <a:buNone/>
            </a:pPr>
            <a:r>
              <a:rPr lang="en-US" dirty="0"/>
              <a:t>• Increase level of performance and productivity.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>
                <a:solidFill>
                  <a:srgbClr val="FF0000"/>
                </a:solidFill>
              </a:rPr>
              <a:t>Strive for Perfection</a:t>
            </a:r>
          </a:p>
          <a:p>
            <a:pPr algn="ctr">
              <a:buNone/>
            </a:pPr>
            <a:endParaRPr lang="en-US" sz="5400" dirty="0"/>
          </a:p>
          <a:p>
            <a:pPr algn="ctr">
              <a:buNone/>
            </a:pPr>
            <a:r>
              <a:rPr lang="en-US" sz="5400" dirty="0">
                <a:solidFill>
                  <a:srgbClr val="0070C0"/>
                </a:solidFill>
              </a:rPr>
              <a:t>Settle for Excellence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RESPONSE TO STIMULI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8552480" cy="351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INDIVIDUAL PERCEPTION TO STRESSORS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916"/>
          <a:stretch>
            <a:fillRect/>
          </a:stretch>
        </p:blipFill>
        <p:spPr bwMode="auto">
          <a:xfrm>
            <a:off x="1239677" y="1501254"/>
            <a:ext cx="6894388" cy="44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Behavioural Control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9020" y="1419367"/>
            <a:ext cx="7942996" cy="453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i="1" dirty="0"/>
              <a:t>Individual Interactions</a:t>
            </a:r>
          </a:p>
        </p:txBody>
      </p:sp>
      <p:pic>
        <p:nvPicPr>
          <p:cNvPr id="5" name="Picture 2" descr="C:\Users\Master\Desktop\i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8147" y="1337481"/>
            <a:ext cx="5921650" cy="4435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408" y="1064524"/>
            <a:ext cx="7538670" cy="437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1082</Words>
  <Application>Microsoft Office PowerPoint</Application>
  <PresentationFormat>On-screen Show (4:3)</PresentationFormat>
  <Paragraphs>215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Aharoni</vt:lpstr>
      <vt:lpstr>Arial</vt:lpstr>
      <vt:lpstr>Calibri</vt:lpstr>
      <vt:lpstr>Times New Roman</vt:lpstr>
      <vt:lpstr>Office Theme</vt:lpstr>
      <vt:lpstr>STRESS &amp; FATIGUE  MANAGEMENT</vt:lpstr>
      <vt:lpstr>STRESS  </vt:lpstr>
      <vt:lpstr>PowerPoint Presentation</vt:lpstr>
      <vt:lpstr>PowerPoint Presentation</vt:lpstr>
      <vt:lpstr>RESPONSE TO STIMULI</vt:lpstr>
      <vt:lpstr>INDIVIDUAL PERCEPTION TO STRESSORS</vt:lpstr>
      <vt:lpstr>Behavioural Control</vt:lpstr>
      <vt:lpstr>Individual Interactions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 of STRESS at work</vt:lpstr>
      <vt:lpstr>Relationship between Work Pressure and Performance</vt:lpstr>
      <vt:lpstr>PowerPoint Presentation</vt:lpstr>
      <vt:lpstr>Effect of stress on the individual</vt:lpstr>
      <vt:lpstr>Stress Management</vt:lpstr>
      <vt:lpstr>MASLOW’s THEORY</vt:lpstr>
      <vt:lpstr>Individual’s goal</vt:lpstr>
      <vt:lpstr>Individual’s goal</vt:lpstr>
      <vt:lpstr>PowerPoint Presentation</vt:lpstr>
      <vt:lpstr>CHANGING DISTRESS TO EUSTRESS</vt:lpstr>
      <vt:lpstr>EISENHOWER MATRIX</vt:lpstr>
      <vt:lpstr>FATIGUE</vt:lpstr>
      <vt:lpstr>PowerPoint Presentation</vt:lpstr>
      <vt:lpstr>PowerPoint Presentation</vt:lpstr>
      <vt:lpstr>CAUSES OF FATIGUE</vt:lpstr>
      <vt:lpstr>PowerPoint Presentation</vt:lpstr>
      <vt:lpstr>PowerPoint Presentation</vt:lpstr>
      <vt:lpstr>Fatigue Signs and Symptoms  </vt:lpstr>
      <vt:lpstr>PowerPoint Presentation</vt:lpstr>
      <vt:lpstr>PowerPoint Presentation</vt:lpstr>
      <vt:lpstr>PowerPoint Presentation</vt:lpstr>
      <vt:lpstr>Why is Fatigue a problem?</vt:lpstr>
      <vt:lpstr>Risk Factors</vt:lpstr>
      <vt:lpstr>WHAT ARE UNUSUAL WORK SCHEDULES?</vt:lpstr>
      <vt:lpstr>WORK SCHEDULE</vt:lpstr>
      <vt:lpstr>WORK SAFETY RESEARCH</vt:lpstr>
      <vt:lpstr>ACCIDENT CAUSATION MODEL</vt:lpstr>
      <vt:lpstr>Keys to Change</vt:lpstr>
      <vt:lpstr>What to look for in your work- colleagues</vt:lpstr>
      <vt:lpstr>Fatigue prevention</vt:lpstr>
      <vt:lpstr>By preventing fatigue in the workplace you…..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</dc:title>
  <dc:creator>Capt. Mihir Chandra</dc:creator>
  <cp:lastModifiedBy>ANURAG</cp:lastModifiedBy>
  <cp:revision>8</cp:revision>
  <dcterms:created xsi:type="dcterms:W3CDTF">2022-11-21T11:44:58Z</dcterms:created>
  <dcterms:modified xsi:type="dcterms:W3CDTF">2023-06-16T07:54:07Z</dcterms:modified>
</cp:coreProperties>
</file>